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46" r:id="rId2"/>
    <p:sldId id="451" r:id="rId3"/>
    <p:sldId id="462" r:id="rId4"/>
    <p:sldId id="452" r:id="rId5"/>
    <p:sldId id="455" r:id="rId6"/>
    <p:sldId id="456" r:id="rId7"/>
    <p:sldId id="443" r:id="rId8"/>
    <p:sldId id="411" r:id="rId9"/>
    <p:sldId id="438" r:id="rId10"/>
    <p:sldId id="414" r:id="rId11"/>
    <p:sldId id="399" r:id="rId12"/>
    <p:sldId id="431" r:id="rId13"/>
    <p:sldId id="415" r:id="rId14"/>
    <p:sldId id="447" r:id="rId15"/>
    <p:sldId id="418" r:id="rId16"/>
    <p:sldId id="439" r:id="rId17"/>
    <p:sldId id="417" r:id="rId18"/>
    <p:sldId id="435" r:id="rId19"/>
    <p:sldId id="424" r:id="rId20"/>
    <p:sldId id="416" r:id="rId21"/>
    <p:sldId id="448" r:id="rId22"/>
    <p:sldId id="449" r:id="rId23"/>
    <p:sldId id="425" r:id="rId24"/>
    <p:sldId id="268" r:id="rId25"/>
    <p:sldId id="445" r:id="rId26"/>
  </p:sldIdLst>
  <p:sldSz cx="12192000" cy="6858000"/>
  <p:notesSz cx="6797675" cy="9928225"/>
  <p:embeddedFontLst>
    <p:embeddedFont>
      <p:font typeface="IranNastaliq" panose="02020505000000020003" pitchFamily="18" charset="0"/>
      <p:regular r:id="rId27"/>
    </p:embeddedFont>
    <p:embeddedFont>
      <p:font typeface="B Nazanin" panose="00000400000000000000" pitchFamily="2" charset="-78"/>
      <p:regular r:id="rId28"/>
      <p:bold r:id="rId29"/>
    </p:embeddedFont>
    <p:embeddedFont>
      <p:font typeface="B Titr" panose="00000700000000000000" pitchFamily="2" charset="-78"/>
      <p:bold r:id="rId30"/>
    </p:embeddedFont>
    <p:embeddedFont>
      <p:font typeface="2  Titr" panose="00000700000000000000" pitchFamily="2" charset="-78"/>
      <p:bold r:id="rId31"/>
    </p:embeddedFont>
    <p:embeddedFont>
      <p:font typeface="Calibri Light" panose="020F0302020204030204" pitchFamily="34" charset="0"/>
      <p:regular r:id="rId32"/>
    </p:embeddedFont>
    <p:embeddedFont>
      <p:font typeface="Calibri" panose="020F0502020204030204" pitchFamily="34" charset="0"/>
      <p:regular r:id="rId33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1FCEF1"/>
    <a:srgbClr val="F3FEBE"/>
    <a:srgbClr val="FCC0E7"/>
    <a:srgbClr val="6666FF"/>
    <a:srgbClr val="12B4B4"/>
    <a:srgbClr val="47D6F3"/>
    <a:srgbClr val="B0DD7F"/>
    <a:srgbClr val="FFFF99"/>
    <a:srgbClr val="FEE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8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36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063831040032799E-2"/>
          <c:y val="0.13701648606973865"/>
          <c:w val="0.96692972566704249"/>
          <c:h val="0.8629835205025601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D26-4388-A69C-47AA78039DE8}"/>
              </c:ext>
            </c:extLst>
          </c:dPt>
          <c:dPt>
            <c:idx val="1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D26-4388-A69C-47AA78039DE8}"/>
              </c:ext>
            </c:extLst>
          </c:dPt>
          <c:dPt>
            <c:idx val="2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D26-4388-A69C-47AA78039DE8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D26-4388-A69C-47AA78039DE8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  <a:alpha val="90000"/>
                </a:schemeClr>
              </a:solidFill>
              <a:ln w="19050">
                <a:solidFill>
                  <a:schemeClr val="accent4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D26-4388-A69C-47AA78039DE8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  <a:alpha val="90000"/>
                </a:schemeClr>
              </a:solidFill>
              <a:ln w="19050">
                <a:solidFill>
                  <a:schemeClr val="accent6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CD26-4388-A69C-47AA78039DE8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2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CD26-4388-A69C-47AA78039DE8}"/>
              </c:ext>
            </c:extLst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4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CD26-4388-A69C-47AA78039DE8}"/>
              </c:ext>
            </c:extLst>
          </c:dPt>
          <c:dPt>
            <c:idx val="8"/>
            <c:bubble3D val="0"/>
            <c:spPr>
              <a:solidFill>
                <a:schemeClr val="accent6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6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CD26-4388-A69C-47AA78039DE8}"/>
              </c:ext>
            </c:extLst>
          </c:dPt>
          <c:dPt>
            <c:idx val="9"/>
            <c:bubble3D val="0"/>
            <c:spPr>
              <a:solidFill>
                <a:schemeClr val="accent2">
                  <a:lumMod val="80000"/>
                  <a:alpha val="90000"/>
                </a:schemeClr>
              </a:solidFill>
              <a:ln w="19050">
                <a:solidFill>
                  <a:schemeClr val="accent2">
                    <a:lumMod val="8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8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8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CD26-4388-A69C-47AA78039DE8}"/>
              </c:ext>
            </c:extLst>
          </c:dPt>
          <c:dPt>
            <c:idx val="10"/>
            <c:bubble3D val="0"/>
            <c:spPr>
              <a:solidFill>
                <a:schemeClr val="accent4">
                  <a:lumMod val="80000"/>
                  <a:alpha val="90000"/>
                </a:schemeClr>
              </a:solidFill>
              <a:ln w="19050">
                <a:solidFill>
                  <a:schemeClr val="accent4">
                    <a:lumMod val="8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8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8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CD26-4388-A69C-47AA78039DE8}"/>
              </c:ext>
            </c:extLst>
          </c:dPt>
          <c:dLbls>
            <c:dLbl>
              <c:idx val="0"/>
              <c:layout>
                <c:manualLayout>
                  <c:x val="-0.2189933491359464"/>
                  <c:y val="0.10183163885489174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000479187374719"/>
                      <c:h val="0.1259037626138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D26-4388-A69C-47AA78039DE8}"/>
                </c:ext>
              </c:extLst>
            </c:dLbl>
            <c:dLbl>
              <c:idx val="1"/>
              <c:layout>
                <c:manualLayout>
                  <c:x val="-8.4121796645612881E-2"/>
                  <c:y val="-0.1859223176920079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19789670970166"/>
                      <c:h val="0.126686345416245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D26-4388-A69C-47AA78039DE8}"/>
                </c:ext>
              </c:extLst>
            </c:dLbl>
            <c:dLbl>
              <c:idx val="2"/>
              <c:layout>
                <c:manualLayout>
                  <c:x val="0.1753479739673405"/>
                  <c:y val="-0.24799266061297728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72843515247107"/>
                      <c:h val="0.137412333236733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D26-4388-A69C-47AA78039DE8}"/>
                </c:ext>
              </c:extLst>
            </c:dLbl>
            <c:dLbl>
              <c:idx val="3"/>
              <c:layout>
                <c:manualLayout>
                  <c:x val="-1.0676390344928094E-2"/>
                  <c:y val="-8.5378551322878471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2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473042627164916"/>
                      <c:h val="0.105188335492776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CD26-4388-A69C-47AA78039DE8}"/>
                </c:ext>
              </c:extLst>
            </c:dLbl>
            <c:dLbl>
              <c:idx val="4"/>
              <c:layout>
                <c:manualLayout>
                  <c:x val="4.1746431608145496E-3"/>
                  <c:y val="-4.8435133436892347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D26-4388-A69C-47AA78039DE8}"/>
                </c:ext>
              </c:extLst>
            </c:dLbl>
            <c:dLbl>
              <c:idx val="5"/>
              <c:layout>
                <c:manualLayout>
                  <c:x val="-6.5023323262596563E-2"/>
                  <c:y val="-1.8330343823531395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279173205472852"/>
                      <c:h val="0.1143951919910497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D26-4388-A69C-47AA78039DE8}"/>
                </c:ext>
              </c:extLst>
            </c:dLbl>
            <c:dLbl>
              <c:idx val="6"/>
              <c:layout>
                <c:manualLayout>
                  <c:x val="1.5732647672575092E-2"/>
                  <c:y val="-5.8072066125528345E-3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D26-4388-A69C-47AA78039DE8}"/>
                </c:ext>
              </c:extLst>
            </c:dLbl>
            <c:dLbl>
              <c:idx val="7"/>
              <c:layout>
                <c:manualLayout>
                  <c:x val="9.5682821245869562E-2"/>
                  <c:y val="-6.4488955125092728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4">
                          <a:lumMod val="5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D26-4388-A69C-47AA78039DE8}"/>
                </c:ext>
              </c:extLst>
            </c:dLbl>
            <c:dLbl>
              <c:idx val="8"/>
              <c:layout>
                <c:manualLayout>
                  <c:x val="0.18417946775218713"/>
                  <c:y val="-3.9726135891389541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D26-4388-A69C-47AA78039DE8}"/>
                </c:ext>
              </c:extLst>
            </c:dLbl>
            <c:dLbl>
              <c:idx val="9"/>
              <c:layout>
                <c:manualLayout>
                  <c:x val="0.26247954047340138"/>
                  <c:y val="-6.3023470053340065E-3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8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8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accent2">
                          <a:lumMod val="8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884864537076432"/>
                      <c:h val="9.598147899450253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CD26-4388-A69C-47AA78039DE8}"/>
                </c:ext>
              </c:extLst>
            </c:dLbl>
            <c:dLbl>
              <c:idx val="10"/>
              <c:layout>
                <c:manualLayout>
                  <c:x val="0.30177781284436078"/>
                  <c:y val="0.11006688201286531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8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8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4">
                          <a:lumMod val="80000"/>
                        </a:schemeClr>
                      </a:solidFill>
                      <a:effectLst/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CD26-4388-A69C-47AA78039DE8}"/>
                </c:ext>
              </c:extLst>
            </c:dLbl>
            <c:spPr>
              <a:solidFill>
                <a:sysClr val="window" lastClr="FFFFFF">
                  <a:alpha val="90000"/>
                </a:sysClr>
              </a:solidFill>
              <a:ln w="12700" cap="flat" cmpd="sng" algn="ctr">
                <a:solidFill>
                  <a:srgbClr val="ED7D31"/>
                </a:solidFill>
                <a:round/>
              </a:ln>
              <a:effectLst>
                <a:outerShdw blurRad="50800" dist="38100" dir="2700000" algn="tl" rotWithShape="0">
                  <a:srgbClr val="ED7D31">
                    <a:lumMod val="75000"/>
                    <a:alpha val="40000"/>
                  </a:srgb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2"/>
                    </a:solidFill>
                    <a:effectLst/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1"/>
                <c:pt idx="0">
                  <c:v>بهداشت </c:v>
                </c:pt>
                <c:pt idx="1">
                  <c:v>درمان </c:v>
                </c:pt>
                <c:pt idx="2">
                  <c:v>توسعه مدیریت و منابع </c:v>
                </c:pt>
                <c:pt idx="3">
                  <c:v>همه گیری </c:v>
                </c:pt>
                <c:pt idx="4">
                  <c:v>غذا و دارو ،تجهیزات و ملزومات </c:v>
                </c:pt>
                <c:pt idx="5">
                  <c:v>آموزش </c:v>
                </c:pt>
                <c:pt idx="6">
                  <c:v>تحقیقات و فناوری </c:v>
                </c:pt>
                <c:pt idx="7">
                  <c:v>آمار و فناوری اطلاعات </c:v>
                </c:pt>
                <c:pt idx="8">
                  <c:v>دانشجویی فرهنگی </c:v>
                </c:pt>
                <c:pt idx="9">
                  <c:v>بازرسی </c:v>
                </c:pt>
                <c:pt idx="10">
                  <c:v>امور اقتصادی 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0.37</c:v>
                </c:pt>
                <c:pt idx="1">
                  <c:v>0.154</c:v>
                </c:pt>
                <c:pt idx="2">
                  <c:v>0.14499999999999999</c:v>
                </c:pt>
                <c:pt idx="3">
                  <c:v>0.10100000000000001</c:v>
                </c:pt>
                <c:pt idx="4">
                  <c:v>8.3699999999999997E-2</c:v>
                </c:pt>
                <c:pt idx="5">
                  <c:v>5.7299999999999997E-2</c:v>
                </c:pt>
                <c:pt idx="6">
                  <c:v>2.64E-2</c:v>
                </c:pt>
                <c:pt idx="7">
                  <c:v>2.1999999999999999E-2</c:v>
                </c:pt>
                <c:pt idx="8">
                  <c:v>1.7600000000000001E-2</c:v>
                </c:pt>
                <c:pt idx="9">
                  <c:v>8.8000000000000005E-3</c:v>
                </c:pt>
                <c:pt idx="10">
                  <c:v>4.0000000000000002E-4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CD26-4388-A69C-47AA78039DE8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36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063831040032799E-2"/>
          <c:y val="0.13701648606973865"/>
          <c:w val="0.96692972566704249"/>
          <c:h val="0.86298352050256011"/>
        </c:manualLayout>
      </c:layout>
      <c:pie3DChart>
        <c:varyColors val="1"/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36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063831040032799E-2"/>
          <c:y val="0.13701648606973865"/>
          <c:w val="0.96692972566704249"/>
          <c:h val="0.86298352050256011"/>
        </c:manualLayout>
      </c:layout>
      <c:pie3DChart>
        <c:varyColors val="1"/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1. بهبود روش هاي اطلاع رساني فراخوان هاي دارويي اعلام شده سازمان غذا و دارو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مريم ابوالحسني هيستانی، مهشيد عابدي جبلي 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0FDEDF-6536-47E7-9BD9-7632E36AD299}" type="doc">
      <dgm:prSet loTypeId="urn:microsoft.com/office/officeart/2005/8/layout/pList2" loCatId="picture" qsTypeId="urn:microsoft.com/office/officeart/2005/8/quickstyle/simple1" qsCatId="simple" csTypeId="urn:microsoft.com/office/officeart/2005/8/colors/colorful4" csCatId="colorful" phldr="1"/>
      <dgm:spPr/>
    </dgm:pt>
    <dgm:pt modelId="{6B24EE08-C9BF-41BC-BADC-4838A8912A5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فروردین ماه :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1. شهلا نوروزی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2. سعید کرمی اشترجانی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3. اسماء قصابی مبارک آبادی</a:t>
          </a:r>
        </a:p>
      </dgm:t>
    </dgm:pt>
    <dgm:pt modelId="{82D58FA4-F7E0-4869-80E9-975FB225C926}" type="parTrans" cxnId="{4469ACF3-954D-4969-AD02-EAA0D7EA94E2}">
      <dgm:prSet/>
      <dgm:spPr/>
      <dgm:t>
        <a:bodyPr/>
        <a:lstStyle/>
        <a:p>
          <a:pPr rtl="1"/>
          <a:endParaRPr lang="fa-IR"/>
        </a:p>
      </dgm:t>
    </dgm:pt>
    <dgm:pt modelId="{6A1DE050-A729-484B-B223-6E09B794C569}" type="sibTrans" cxnId="{4469ACF3-954D-4969-AD02-EAA0D7EA94E2}">
      <dgm:prSet/>
      <dgm:spPr/>
      <dgm:t>
        <a:bodyPr/>
        <a:lstStyle/>
        <a:p>
          <a:pPr rtl="1"/>
          <a:endParaRPr lang="fa-IR"/>
        </a:p>
      </dgm:t>
    </dgm:pt>
    <dgm:pt modelId="{E90D6ABB-AB36-48EC-8F3B-A0F63ECED1D9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خرداد ماه :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منصوره یقینی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الهام عشوریون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حمید وارسته پور</a:t>
          </a:r>
        </a:p>
      </dgm:t>
    </dgm:pt>
    <dgm:pt modelId="{B6B02C00-2EB5-4C65-990F-2C59BF932EF1}" type="parTrans" cxnId="{AA823B35-EF10-400D-B1F4-83BFB6AE2978}">
      <dgm:prSet/>
      <dgm:spPr/>
      <dgm:t>
        <a:bodyPr/>
        <a:lstStyle/>
        <a:p>
          <a:pPr rtl="1"/>
          <a:endParaRPr lang="fa-IR"/>
        </a:p>
      </dgm:t>
    </dgm:pt>
    <dgm:pt modelId="{CF942683-4734-48EC-96D9-F94775E39B58}" type="sibTrans" cxnId="{AA823B35-EF10-400D-B1F4-83BFB6AE2978}">
      <dgm:prSet/>
      <dgm:spPr/>
      <dgm:t>
        <a:bodyPr/>
        <a:lstStyle/>
        <a:p>
          <a:pPr rtl="1"/>
          <a:endParaRPr lang="fa-IR"/>
        </a:p>
      </dgm:t>
    </dgm:pt>
    <dgm:pt modelId="{1C1ED92F-CCDE-4317-807C-192F4711FAF6}">
      <dgm:prSet phldrT="[Text]" custT="1"/>
      <dgm:spPr/>
      <dgm:t>
        <a:bodyPr/>
        <a:lstStyle/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تیرماه: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طاهره مقدس دستجردی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نفیسه معلم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فاطمه شفیعی خوراسگانی</a:t>
          </a:r>
        </a:p>
      </dgm:t>
    </dgm:pt>
    <dgm:pt modelId="{9B9217A3-ED17-4156-B6BB-989FFE23E539}" type="parTrans" cxnId="{A8A58CE1-AD20-4EC6-98EB-1A49DC9E95D0}">
      <dgm:prSet/>
      <dgm:spPr/>
      <dgm:t>
        <a:bodyPr/>
        <a:lstStyle/>
        <a:p>
          <a:pPr rtl="1"/>
          <a:endParaRPr lang="fa-IR"/>
        </a:p>
      </dgm:t>
    </dgm:pt>
    <dgm:pt modelId="{37A00E76-F5F0-4A66-8779-BC9DCE9598E5}" type="sibTrans" cxnId="{A8A58CE1-AD20-4EC6-98EB-1A49DC9E95D0}">
      <dgm:prSet/>
      <dgm:spPr/>
      <dgm:t>
        <a:bodyPr/>
        <a:lstStyle/>
        <a:p>
          <a:pPr rtl="1"/>
          <a:endParaRPr lang="fa-IR"/>
        </a:p>
      </dgm:t>
    </dgm:pt>
    <dgm:pt modelId="{8DE6576B-40DD-44ED-9FA0-62A26693EEB4}" type="pres">
      <dgm:prSet presAssocID="{7C0FDEDF-6536-47E7-9BD9-7632E36AD299}" presName="Name0" presStyleCnt="0">
        <dgm:presLayoutVars>
          <dgm:dir/>
          <dgm:resizeHandles val="exact"/>
        </dgm:presLayoutVars>
      </dgm:prSet>
      <dgm:spPr/>
    </dgm:pt>
    <dgm:pt modelId="{DA02F8D2-FE08-4027-8E09-DF93A9B29573}" type="pres">
      <dgm:prSet presAssocID="{7C0FDEDF-6536-47E7-9BD9-7632E36AD299}" presName="bkgdShp" presStyleLbl="alignAccFollowNode1" presStyleIdx="0" presStyleCnt="1"/>
      <dgm:spPr/>
    </dgm:pt>
    <dgm:pt modelId="{4AC06928-F0C4-41BD-8508-C5D88FD3841A}" type="pres">
      <dgm:prSet presAssocID="{7C0FDEDF-6536-47E7-9BD9-7632E36AD299}" presName="linComp" presStyleCnt="0"/>
      <dgm:spPr/>
    </dgm:pt>
    <dgm:pt modelId="{6E5E63F1-863F-4EA8-9A27-17DB80D9551C}" type="pres">
      <dgm:prSet presAssocID="{6B24EE08-C9BF-41BC-BADC-4838A8912A51}" presName="compNode" presStyleCnt="0"/>
      <dgm:spPr/>
    </dgm:pt>
    <dgm:pt modelId="{74DC6FE5-95EE-42D5-B73A-1C96A868CC69}" type="pres">
      <dgm:prSet presAssocID="{6B24EE08-C9BF-41BC-BADC-4838A8912A5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D2F63-DDFB-4BF9-AB35-739C3BA7699F}" type="pres">
      <dgm:prSet presAssocID="{6B24EE08-C9BF-41BC-BADC-4838A8912A51}" presName="invisiNode" presStyleLbl="node1" presStyleIdx="0" presStyleCnt="3"/>
      <dgm:spPr/>
    </dgm:pt>
    <dgm:pt modelId="{AFD6E405-DCD0-48AD-9B31-10DE902F3C3E}" type="pres">
      <dgm:prSet presAssocID="{6B24EE08-C9BF-41BC-BADC-4838A8912A51}" presName="imagNode" presStyleLbl="fgImgPlace1" presStyleIdx="0" presStyleCnt="3"/>
      <dgm:spPr/>
    </dgm:pt>
    <dgm:pt modelId="{79BFEB1C-9B51-4F60-9785-CD2C14D5E5EB}" type="pres">
      <dgm:prSet presAssocID="{6A1DE050-A729-484B-B223-6E09B794C569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9314DF2-DCD8-46AD-99F6-86916E9B41A8}" type="pres">
      <dgm:prSet presAssocID="{E90D6ABB-AB36-48EC-8F3B-A0F63ECED1D9}" presName="compNode" presStyleCnt="0"/>
      <dgm:spPr/>
    </dgm:pt>
    <dgm:pt modelId="{40259CC0-670A-4207-9F59-94EAA2DAF8C3}" type="pres">
      <dgm:prSet presAssocID="{E90D6ABB-AB36-48EC-8F3B-A0F63ECED1D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423B7D-AA41-4F29-A20A-AB19EFFB46B2}" type="pres">
      <dgm:prSet presAssocID="{E90D6ABB-AB36-48EC-8F3B-A0F63ECED1D9}" presName="invisiNode" presStyleLbl="node1" presStyleIdx="1" presStyleCnt="3"/>
      <dgm:spPr/>
    </dgm:pt>
    <dgm:pt modelId="{EC6AC25B-9137-4A30-B878-5E2F323BC445}" type="pres">
      <dgm:prSet presAssocID="{E90D6ABB-AB36-48EC-8F3B-A0F63ECED1D9}" presName="imagNode" presStyleLbl="fgImgPlace1" presStyleIdx="1" presStyleCnt="3"/>
      <dgm:spPr/>
    </dgm:pt>
    <dgm:pt modelId="{4ACDA4EB-C57D-4B52-B801-4799AA8E0894}" type="pres">
      <dgm:prSet presAssocID="{CF942683-4734-48EC-96D9-F94775E39B5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95C7684D-2FC1-44F9-A65E-1EDDFE2572D0}" type="pres">
      <dgm:prSet presAssocID="{1C1ED92F-CCDE-4317-807C-192F4711FAF6}" presName="compNode" presStyleCnt="0"/>
      <dgm:spPr/>
    </dgm:pt>
    <dgm:pt modelId="{B5A23D18-1B8E-4754-A1F4-E5542568DEA8}" type="pres">
      <dgm:prSet presAssocID="{1C1ED92F-CCDE-4317-807C-192F4711FAF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CF00E2-C379-40A6-AF3E-0E4B7A51821E}" type="pres">
      <dgm:prSet presAssocID="{1C1ED92F-CCDE-4317-807C-192F4711FAF6}" presName="invisiNode" presStyleLbl="node1" presStyleIdx="2" presStyleCnt="3"/>
      <dgm:spPr/>
    </dgm:pt>
    <dgm:pt modelId="{9D65B7C2-B83E-4350-B135-FB3CCB20D677}" type="pres">
      <dgm:prSet presAssocID="{1C1ED92F-CCDE-4317-807C-192F4711FAF6}" presName="imagNode" presStyleLbl="fgImgPlace1" presStyleIdx="2" presStyleCnt="3"/>
      <dgm:spPr/>
    </dgm:pt>
  </dgm:ptLst>
  <dgm:cxnLst>
    <dgm:cxn modelId="{D2A44605-377E-4C2D-AF34-28014527D52B}" type="presOf" srcId="{CF942683-4734-48EC-96D9-F94775E39B58}" destId="{4ACDA4EB-C57D-4B52-B801-4799AA8E0894}" srcOrd="0" destOrd="0" presId="urn:microsoft.com/office/officeart/2005/8/layout/pList2"/>
    <dgm:cxn modelId="{328DF8A6-0F86-40B7-A1AF-F85E65642CDC}" type="presOf" srcId="{6B24EE08-C9BF-41BC-BADC-4838A8912A51}" destId="{74DC6FE5-95EE-42D5-B73A-1C96A868CC69}" srcOrd="0" destOrd="0" presId="urn:microsoft.com/office/officeart/2005/8/layout/pList2"/>
    <dgm:cxn modelId="{D5465768-14B3-44F0-806F-89A88697C563}" type="presOf" srcId="{7C0FDEDF-6536-47E7-9BD9-7632E36AD299}" destId="{8DE6576B-40DD-44ED-9FA0-62A26693EEB4}" srcOrd="0" destOrd="0" presId="urn:microsoft.com/office/officeart/2005/8/layout/pList2"/>
    <dgm:cxn modelId="{CAD59D96-662F-417B-8130-2CBCD3FEF39F}" type="presOf" srcId="{E90D6ABB-AB36-48EC-8F3B-A0F63ECED1D9}" destId="{40259CC0-670A-4207-9F59-94EAA2DAF8C3}" srcOrd="0" destOrd="0" presId="urn:microsoft.com/office/officeart/2005/8/layout/pList2"/>
    <dgm:cxn modelId="{76B3B12E-A985-4E88-BF49-0A431FC03E80}" type="presOf" srcId="{1C1ED92F-CCDE-4317-807C-192F4711FAF6}" destId="{B5A23D18-1B8E-4754-A1F4-E5542568DEA8}" srcOrd="0" destOrd="0" presId="urn:microsoft.com/office/officeart/2005/8/layout/pList2"/>
    <dgm:cxn modelId="{4469ACF3-954D-4969-AD02-EAA0D7EA94E2}" srcId="{7C0FDEDF-6536-47E7-9BD9-7632E36AD299}" destId="{6B24EE08-C9BF-41BC-BADC-4838A8912A51}" srcOrd="0" destOrd="0" parTransId="{82D58FA4-F7E0-4869-80E9-975FB225C926}" sibTransId="{6A1DE050-A729-484B-B223-6E09B794C569}"/>
    <dgm:cxn modelId="{A8A58CE1-AD20-4EC6-98EB-1A49DC9E95D0}" srcId="{7C0FDEDF-6536-47E7-9BD9-7632E36AD299}" destId="{1C1ED92F-CCDE-4317-807C-192F4711FAF6}" srcOrd="2" destOrd="0" parTransId="{9B9217A3-ED17-4156-B6BB-989FFE23E539}" sibTransId="{37A00E76-F5F0-4A66-8779-BC9DCE9598E5}"/>
    <dgm:cxn modelId="{AA823B35-EF10-400D-B1F4-83BFB6AE2978}" srcId="{7C0FDEDF-6536-47E7-9BD9-7632E36AD299}" destId="{E90D6ABB-AB36-48EC-8F3B-A0F63ECED1D9}" srcOrd="1" destOrd="0" parTransId="{B6B02C00-2EB5-4C65-990F-2C59BF932EF1}" sibTransId="{CF942683-4734-48EC-96D9-F94775E39B58}"/>
    <dgm:cxn modelId="{6E6E2757-8BAC-4ED1-BD23-34D91DAC2560}" type="presOf" srcId="{6A1DE050-A729-484B-B223-6E09B794C569}" destId="{79BFEB1C-9B51-4F60-9785-CD2C14D5E5EB}" srcOrd="0" destOrd="0" presId="urn:microsoft.com/office/officeart/2005/8/layout/pList2"/>
    <dgm:cxn modelId="{629D521B-E600-444D-8CFC-6FE3E66471E0}" type="presParOf" srcId="{8DE6576B-40DD-44ED-9FA0-62A26693EEB4}" destId="{DA02F8D2-FE08-4027-8E09-DF93A9B29573}" srcOrd="0" destOrd="0" presId="urn:microsoft.com/office/officeart/2005/8/layout/pList2"/>
    <dgm:cxn modelId="{D82AB074-E799-4562-8680-36CB1402E118}" type="presParOf" srcId="{8DE6576B-40DD-44ED-9FA0-62A26693EEB4}" destId="{4AC06928-F0C4-41BD-8508-C5D88FD3841A}" srcOrd="1" destOrd="0" presId="urn:microsoft.com/office/officeart/2005/8/layout/pList2"/>
    <dgm:cxn modelId="{7E82D6E2-8772-4785-A2FC-F84C2CC4E6D0}" type="presParOf" srcId="{4AC06928-F0C4-41BD-8508-C5D88FD3841A}" destId="{6E5E63F1-863F-4EA8-9A27-17DB80D9551C}" srcOrd="0" destOrd="0" presId="urn:microsoft.com/office/officeart/2005/8/layout/pList2"/>
    <dgm:cxn modelId="{77DCE8EA-ADA4-4DC8-824E-81D7A6EE9D27}" type="presParOf" srcId="{6E5E63F1-863F-4EA8-9A27-17DB80D9551C}" destId="{74DC6FE5-95EE-42D5-B73A-1C96A868CC69}" srcOrd="0" destOrd="0" presId="urn:microsoft.com/office/officeart/2005/8/layout/pList2"/>
    <dgm:cxn modelId="{EF8D603E-CAC2-4EDA-8FA0-41ADB22C1C8E}" type="presParOf" srcId="{6E5E63F1-863F-4EA8-9A27-17DB80D9551C}" destId="{2FFD2F63-DDFB-4BF9-AB35-739C3BA7699F}" srcOrd="1" destOrd="0" presId="urn:microsoft.com/office/officeart/2005/8/layout/pList2"/>
    <dgm:cxn modelId="{CEA0C791-B164-4F78-8918-FBF43F293E31}" type="presParOf" srcId="{6E5E63F1-863F-4EA8-9A27-17DB80D9551C}" destId="{AFD6E405-DCD0-48AD-9B31-10DE902F3C3E}" srcOrd="2" destOrd="0" presId="urn:microsoft.com/office/officeart/2005/8/layout/pList2"/>
    <dgm:cxn modelId="{1B9D4F9C-0D3F-4BC7-A2A2-20E5F8EA4957}" type="presParOf" srcId="{4AC06928-F0C4-41BD-8508-C5D88FD3841A}" destId="{79BFEB1C-9B51-4F60-9785-CD2C14D5E5EB}" srcOrd="1" destOrd="0" presId="urn:microsoft.com/office/officeart/2005/8/layout/pList2"/>
    <dgm:cxn modelId="{3B18B704-74F4-4BFE-8F36-C0B49369AB94}" type="presParOf" srcId="{4AC06928-F0C4-41BD-8508-C5D88FD3841A}" destId="{A9314DF2-DCD8-46AD-99F6-86916E9B41A8}" srcOrd="2" destOrd="0" presId="urn:microsoft.com/office/officeart/2005/8/layout/pList2"/>
    <dgm:cxn modelId="{76199E3B-40E9-45DD-9BF8-6119A0325369}" type="presParOf" srcId="{A9314DF2-DCD8-46AD-99F6-86916E9B41A8}" destId="{40259CC0-670A-4207-9F59-94EAA2DAF8C3}" srcOrd="0" destOrd="0" presId="urn:microsoft.com/office/officeart/2005/8/layout/pList2"/>
    <dgm:cxn modelId="{0D98EF63-1823-43A7-8233-692D31BEA65F}" type="presParOf" srcId="{A9314DF2-DCD8-46AD-99F6-86916E9B41A8}" destId="{74423B7D-AA41-4F29-A20A-AB19EFFB46B2}" srcOrd="1" destOrd="0" presId="urn:microsoft.com/office/officeart/2005/8/layout/pList2"/>
    <dgm:cxn modelId="{CB78D0DF-7013-487B-B188-739DF36D87BB}" type="presParOf" srcId="{A9314DF2-DCD8-46AD-99F6-86916E9B41A8}" destId="{EC6AC25B-9137-4A30-B878-5E2F323BC445}" srcOrd="2" destOrd="0" presId="urn:microsoft.com/office/officeart/2005/8/layout/pList2"/>
    <dgm:cxn modelId="{9828BE1C-C317-42C3-84F8-4C38C46D2676}" type="presParOf" srcId="{4AC06928-F0C4-41BD-8508-C5D88FD3841A}" destId="{4ACDA4EB-C57D-4B52-B801-4799AA8E0894}" srcOrd="3" destOrd="0" presId="urn:microsoft.com/office/officeart/2005/8/layout/pList2"/>
    <dgm:cxn modelId="{D7ADAACD-44BA-4BA5-8CC9-DDEE0B777F42}" type="presParOf" srcId="{4AC06928-F0C4-41BD-8508-C5D88FD3841A}" destId="{95C7684D-2FC1-44F9-A65E-1EDDFE2572D0}" srcOrd="4" destOrd="0" presId="urn:microsoft.com/office/officeart/2005/8/layout/pList2"/>
    <dgm:cxn modelId="{0C3D193F-B8EA-46B1-B491-79B3E2A93DBE}" type="presParOf" srcId="{95C7684D-2FC1-44F9-A65E-1EDDFE2572D0}" destId="{B5A23D18-1B8E-4754-A1F4-E5542568DEA8}" srcOrd="0" destOrd="0" presId="urn:microsoft.com/office/officeart/2005/8/layout/pList2"/>
    <dgm:cxn modelId="{40084CDF-A138-4B31-938B-3211183460F3}" type="presParOf" srcId="{95C7684D-2FC1-44F9-A65E-1EDDFE2572D0}" destId="{0BCF00E2-C379-40A6-AF3E-0E4B7A51821E}" srcOrd="1" destOrd="0" presId="urn:microsoft.com/office/officeart/2005/8/layout/pList2"/>
    <dgm:cxn modelId="{D47B8F08-2644-4DE5-A919-E6633C7179B1}" type="presParOf" srcId="{95C7684D-2FC1-44F9-A65E-1EDDFE2572D0}" destId="{9D65B7C2-B83E-4350-B135-FB3CCB20D67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C0FDEDF-6536-47E7-9BD9-7632E36AD299}" type="doc">
      <dgm:prSet loTypeId="urn:microsoft.com/office/officeart/2005/8/layout/pList2" loCatId="picture" qsTypeId="urn:microsoft.com/office/officeart/2005/8/quickstyle/simple1" qsCatId="simple" csTypeId="urn:microsoft.com/office/officeart/2005/8/colors/colorful5" csCatId="colorful" phldr="1"/>
      <dgm:spPr/>
    </dgm:pt>
    <dgm:pt modelId="{6B24EE08-C9BF-41BC-BADC-4838A8912A51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مرداد ماه :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1. افسانه کرمی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2. اکرم چوپانی ده سرخی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3. فریبا طالبپور بروجنی</a:t>
          </a:r>
        </a:p>
      </dgm:t>
    </dgm:pt>
    <dgm:pt modelId="{82D58FA4-F7E0-4869-80E9-975FB225C926}" type="parTrans" cxnId="{4469ACF3-954D-4969-AD02-EAA0D7EA94E2}">
      <dgm:prSet/>
      <dgm:spPr/>
      <dgm:t>
        <a:bodyPr/>
        <a:lstStyle/>
        <a:p>
          <a:pPr rtl="1"/>
          <a:endParaRPr lang="fa-IR"/>
        </a:p>
      </dgm:t>
    </dgm:pt>
    <dgm:pt modelId="{6A1DE050-A729-484B-B223-6E09B794C569}" type="sibTrans" cxnId="{4469ACF3-954D-4969-AD02-EAA0D7EA94E2}">
      <dgm:prSet/>
      <dgm:spPr/>
      <dgm:t>
        <a:bodyPr/>
        <a:lstStyle/>
        <a:p>
          <a:pPr rtl="1"/>
          <a:endParaRPr lang="fa-IR"/>
        </a:p>
      </dgm:t>
    </dgm:pt>
    <dgm:pt modelId="{E90D6ABB-AB36-48EC-8F3B-A0F63ECED1D9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شهریورماه: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1. حسن مفتاحی بادی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2. رسول ولیخانی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3. مریم شیشه گر</a:t>
          </a:r>
        </a:p>
      </dgm:t>
    </dgm:pt>
    <dgm:pt modelId="{B6B02C00-2EB5-4C65-990F-2C59BF932EF1}" type="parTrans" cxnId="{AA823B35-EF10-400D-B1F4-83BFB6AE2978}">
      <dgm:prSet/>
      <dgm:spPr/>
      <dgm:t>
        <a:bodyPr/>
        <a:lstStyle/>
        <a:p>
          <a:pPr rtl="1"/>
          <a:endParaRPr lang="fa-IR"/>
        </a:p>
      </dgm:t>
    </dgm:pt>
    <dgm:pt modelId="{CF942683-4734-48EC-96D9-F94775E39B58}" type="sibTrans" cxnId="{AA823B35-EF10-400D-B1F4-83BFB6AE2978}">
      <dgm:prSet/>
      <dgm:spPr/>
      <dgm:t>
        <a:bodyPr/>
        <a:lstStyle/>
        <a:p>
          <a:pPr rtl="1"/>
          <a:endParaRPr lang="fa-IR"/>
        </a:p>
      </dgm:t>
    </dgm:pt>
    <dgm:pt modelId="{1C1ED92F-CCDE-4317-807C-192F4711FAF6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مهر ماه: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1. زهرا رستمی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2. محمود ارع جعفری زواره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3. رویا کارخانه</a:t>
          </a:r>
        </a:p>
      </dgm:t>
    </dgm:pt>
    <dgm:pt modelId="{37A00E76-F5F0-4A66-8779-BC9DCE9598E5}" type="sibTrans" cxnId="{A8A58CE1-AD20-4EC6-98EB-1A49DC9E95D0}">
      <dgm:prSet/>
      <dgm:spPr/>
      <dgm:t>
        <a:bodyPr/>
        <a:lstStyle/>
        <a:p>
          <a:pPr rtl="1"/>
          <a:endParaRPr lang="fa-IR"/>
        </a:p>
      </dgm:t>
    </dgm:pt>
    <dgm:pt modelId="{9B9217A3-ED17-4156-B6BB-989FFE23E539}" type="parTrans" cxnId="{A8A58CE1-AD20-4EC6-98EB-1A49DC9E95D0}">
      <dgm:prSet/>
      <dgm:spPr/>
      <dgm:t>
        <a:bodyPr/>
        <a:lstStyle/>
        <a:p>
          <a:pPr rtl="1"/>
          <a:endParaRPr lang="fa-IR"/>
        </a:p>
      </dgm:t>
    </dgm:pt>
    <dgm:pt modelId="{8DE6576B-40DD-44ED-9FA0-62A26693EEB4}" type="pres">
      <dgm:prSet presAssocID="{7C0FDEDF-6536-47E7-9BD9-7632E36AD299}" presName="Name0" presStyleCnt="0">
        <dgm:presLayoutVars>
          <dgm:dir/>
          <dgm:resizeHandles val="exact"/>
        </dgm:presLayoutVars>
      </dgm:prSet>
      <dgm:spPr/>
    </dgm:pt>
    <dgm:pt modelId="{DA02F8D2-FE08-4027-8E09-DF93A9B29573}" type="pres">
      <dgm:prSet presAssocID="{7C0FDEDF-6536-47E7-9BD9-7632E36AD299}" presName="bkgdShp" presStyleLbl="alignAccFollowNode1" presStyleIdx="0" presStyleCnt="1"/>
      <dgm:spPr/>
    </dgm:pt>
    <dgm:pt modelId="{4AC06928-F0C4-41BD-8508-C5D88FD3841A}" type="pres">
      <dgm:prSet presAssocID="{7C0FDEDF-6536-47E7-9BD9-7632E36AD299}" presName="linComp" presStyleCnt="0"/>
      <dgm:spPr/>
    </dgm:pt>
    <dgm:pt modelId="{6E5E63F1-863F-4EA8-9A27-17DB80D9551C}" type="pres">
      <dgm:prSet presAssocID="{6B24EE08-C9BF-41BC-BADC-4838A8912A51}" presName="compNode" presStyleCnt="0"/>
      <dgm:spPr/>
    </dgm:pt>
    <dgm:pt modelId="{74DC6FE5-95EE-42D5-B73A-1C96A868CC69}" type="pres">
      <dgm:prSet presAssocID="{6B24EE08-C9BF-41BC-BADC-4838A8912A51}" presName="node" presStyleLbl="node1" presStyleIdx="0" presStyleCnt="3" custLinFactNeighborX="-110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D2F63-DDFB-4BF9-AB35-739C3BA7699F}" type="pres">
      <dgm:prSet presAssocID="{6B24EE08-C9BF-41BC-BADC-4838A8912A51}" presName="invisiNode" presStyleLbl="node1" presStyleIdx="0" presStyleCnt="3"/>
      <dgm:spPr/>
    </dgm:pt>
    <dgm:pt modelId="{AFD6E405-DCD0-48AD-9B31-10DE902F3C3E}" type="pres">
      <dgm:prSet presAssocID="{6B24EE08-C9BF-41BC-BADC-4838A8912A51}" presName="imagNode" presStyleLbl="fgImgPlace1" presStyleIdx="0" presStyleCnt="3"/>
      <dgm:spPr>
        <a:solidFill>
          <a:schemeClr val="accent4">
            <a:lumMod val="75000"/>
          </a:schemeClr>
        </a:solidFill>
      </dgm:spPr>
    </dgm:pt>
    <dgm:pt modelId="{79BFEB1C-9B51-4F60-9785-CD2C14D5E5EB}" type="pres">
      <dgm:prSet presAssocID="{6A1DE050-A729-484B-B223-6E09B794C569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9314DF2-DCD8-46AD-99F6-86916E9B41A8}" type="pres">
      <dgm:prSet presAssocID="{E90D6ABB-AB36-48EC-8F3B-A0F63ECED1D9}" presName="compNode" presStyleCnt="0"/>
      <dgm:spPr/>
    </dgm:pt>
    <dgm:pt modelId="{40259CC0-670A-4207-9F59-94EAA2DAF8C3}" type="pres">
      <dgm:prSet presAssocID="{E90D6ABB-AB36-48EC-8F3B-A0F63ECED1D9}" presName="node" presStyleLbl="node1" presStyleIdx="1" presStyleCnt="3" custLinFactNeighborX="-3294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423B7D-AA41-4F29-A20A-AB19EFFB46B2}" type="pres">
      <dgm:prSet presAssocID="{E90D6ABB-AB36-48EC-8F3B-A0F63ECED1D9}" presName="invisiNode" presStyleLbl="node1" presStyleIdx="1" presStyleCnt="3"/>
      <dgm:spPr/>
    </dgm:pt>
    <dgm:pt modelId="{EC6AC25B-9137-4A30-B878-5E2F323BC445}" type="pres">
      <dgm:prSet presAssocID="{E90D6ABB-AB36-48EC-8F3B-A0F63ECED1D9}" presName="imagNode" presStyleLbl="fgImgPlace1" presStyleIdx="1" presStyleCnt="3"/>
      <dgm:spPr/>
    </dgm:pt>
    <dgm:pt modelId="{4ACDA4EB-C57D-4B52-B801-4799AA8E0894}" type="pres">
      <dgm:prSet presAssocID="{CF942683-4734-48EC-96D9-F94775E39B5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95C7684D-2FC1-44F9-A65E-1EDDFE2572D0}" type="pres">
      <dgm:prSet presAssocID="{1C1ED92F-CCDE-4317-807C-192F4711FAF6}" presName="compNode" presStyleCnt="0"/>
      <dgm:spPr/>
    </dgm:pt>
    <dgm:pt modelId="{B5A23D18-1B8E-4754-A1F4-E5542568DEA8}" type="pres">
      <dgm:prSet presAssocID="{1C1ED92F-CCDE-4317-807C-192F4711FAF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CF00E2-C379-40A6-AF3E-0E4B7A51821E}" type="pres">
      <dgm:prSet presAssocID="{1C1ED92F-CCDE-4317-807C-192F4711FAF6}" presName="invisiNode" presStyleLbl="node1" presStyleIdx="2" presStyleCnt="3"/>
      <dgm:spPr/>
    </dgm:pt>
    <dgm:pt modelId="{9D65B7C2-B83E-4350-B135-FB3CCB20D677}" type="pres">
      <dgm:prSet presAssocID="{1C1ED92F-CCDE-4317-807C-192F4711FAF6}" presName="imagNode" presStyleLbl="fgImgPlace1" presStyleIdx="2" presStyleCnt="3"/>
      <dgm:spPr>
        <a:solidFill>
          <a:schemeClr val="accent4">
            <a:lumMod val="40000"/>
            <a:lumOff val="60000"/>
          </a:schemeClr>
        </a:solidFill>
      </dgm:spPr>
    </dgm:pt>
  </dgm:ptLst>
  <dgm:cxnLst>
    <dgm:cxn modelId="{D2A44605-377E-4C2D-AF34-28014527D52B}" type="presOf" srcId="{CF942683-4734-48EC-96D9-F94775E39B58}" destId="{4ACDA4EB-C57D-4B52-B801-4799AA8E0894}" srcOrd="0" destOrd="0" presId="urn:microsoft.com/office/officeart/2005/8/layout/pList2"/>
    <dgm:cxn modelId="{328DF8A6-0F86-40B7-A1AF-F85E65642CDC}" type="presOf" srcId="{6B24EE08-C9BF-41BC-BADC-4838A8912A51}" destId="{74DC6FE5-95EE-42D5-B73A-1C96A868CC69}" srcOrd="0" destOrd="0" presId="urn:microsoft.com/office/officeart/2005/8/layout/pList2"/>
    <dgm:cxn modelId="{D5465768-14B3-44F0-806F-89A88697C563}" type="presOf" srcId="{7C0FDEDF-6536-47E7-9BD9-7632E36AD299}" destId="{8DE6576B-40DD-44ED-9FA0-62A26693EEB4}" srcOrd="0" destOrd="0" presId="urn:microsoft.com/office/officeart/2005/8/layout/pList2"/>
    <dgm:cxn modelId="{CAD59D96-662F-417B-8130-2CBCD3FEF39F}" type="presOf" srcId="{E90D6ABB-AB36-48EC-8F3B-A0F63ECED1D9}" destId="{40259CC0-670A-4207-9F59-94EAA2DAF8C3}" srcOrd="0" destOrd="0" presId="urn:microsoft.com/office/officeart/2005/8/layout/pList2"/>
    <dgm:cxn modelId="{76B3B12E-A985-4E88-BF49-0A431FC03E80}" type="presOf" srcId="{1C1ED92F-CCDE-4317-807C-192F4711FAF6}" destId="{B5A23D18-1B8E-4754-A1F4-E5542568DEA8}" srcOrd="0" destOrd="0" presId="urn:microsoft.com/office/officeart/2005/8/layout/pList2"/>
    <dgm:cxn modelId="{4469ACF3-954D-4969-AD02-EAA0D7EA94E2}" srcId="{7C0FDEDF-6536-47E7-9BD9-7632E36AD299}" destId="{6B24EE08-C9BF-41BC-BADC-4838A8912A51}" srcOrd="0" destOrd="0" parTransId="{82D58FA4-F7E0-4869-80E9-975FB225C926}" sibTransId="{6A1DE050-A729-484B-B223-6E09B794C569}"/>
    <dgm:cxn modelId="{A8A58CE1-AD20-4EC6-98EB-1A49DC9E95D0}" srcId="{7C0FDEDF-6536-47E7-9BD9-7632E36AD299}" destId="{1C1ED92F-CCDE-4317-807C-192F4711FAF6}" srcOrd="2" destOrd="0" parTransId="{9B9217A3-ED17-4156-B6BB-989FFE23E539}" sibTransId="{37A00E76-F5F0-4A66-8779-BC9DCE9598E5}"/>
    <dgm:cxn modelId="{AA823B35-EF10-400D-B1F4-83BFB6AE2978}" srcId="{7C0FDEDF-6536-47E7-9BD9-7632E36AD299}" destId="{E90D6ABB-AB36-48EC-8F3B-A0F63ECED1D9}" srcOrd="1" destOrd="0" parTransId="{B6B02C00-2EB5-4C65-990F-2C59BF932EF1}" sibTransId="{CF942683-4734-48EC-96D9-F94775E39B58}"/>
    <dgm:cxn modelId="{6E6E2757-8BAC-4ED1-BD23-34D91DAC2560}" type="presOf" srcId="{6A1DE050-A729-484B-B223-6E09B794C569}" destId="{79BFEB1C-9B51-4F60-9785-CD2C14D5E5EB}" srcOrd="0" destOrd="0" presId="urn:microsoft.com/office/officeart/2005/8/layout/pList2"/>
    <dgm:cxn modelId="{629D521B-E600-444D-8CFC-6FE3E66471E0}" type="presParOf" srcId="{8DE6576B-40DD-44ED-9FA0-62A26693EEB4}" destId="{DA02F8D2-FE08-4027-8E09-DF93A9B29573}" srcOrd="0" destOrd="0" presId="urn:microsoft.com/office/officeart/2005/8/layout/pList2"/>
    <dgm:cxn modelId="{D82AB074-E799-4562-8680-36CB1402E118}" type="presParOf" srcId="{8DE6576B-40DD-44ED-9FA0-62A26693EEB4}" destId="{4AC06928-F0C4-41BD-8508-C5D88FD3841A}" srcOrd="1" destOrd="0" presId="urn:microsoft.com/office/officeart/2005/8/layout/pList2"/>
    <dgm:cxn modelId="{7E82D6E2-8772-4785-A2FC-F84C2CC4E6D0}" type="presParOf" srcId="{4AC06928-F0C4-41BD-8508-C5D88FD3841A}" destId="{6E5E63F1-863F-4EA8-9A27-17DB80D9551C}" srcOrd="0" destOrd="0" presId="urn:microsoft.com/office/officeart/2005/8/layout/pList2"/>
    <dgm:cxn modelId="{77DCE8EA-ADA4-4DC8-824E-81D7A6EE9D27}" type="presParOf" srcId="{6E5E63F1-863F-4EA8-9A27-17DB80D9551C}" destId="{74DC6FE5-95EE-42D5-B73A-1C96A868CC69}" srcOrd="0" destOrd="0" presId="urn:microsoft.com/office/officeart/2005/8/layout/pList2"/>
    <dgm:cxn modelId="{EF8D603E-CAC2-4EDA-8FA0-41ADB22C1C8E}" type="presParOf" srcId="{6E5E63F1-863F-4EA8-9A27-17DB80D9551C}" destId="{2FFD2F63-DDFB-4BF9-AB35-739C3BA7699F}" srcOrd="1" destOrd="0" presId="urn:microsoft.com/office/officeart/2005/8/layout/pList2"/>
    <dgm:cxn modelId="{CEA0C791-B164-4F78-8918-FBF43F293E31}" type="presParOf" srcId="{6E5E63F1-863F-4EA8-9A27-17DB80D9551C}" destId="{AFD6E405-DCD0-48AD-9B31-10DE902F3C3E}" srcOrd="2" destOrd="0" presId="urn:microsoft.com/office/officeart/2005/8/layout/pList2"/>
    <dgm:cxn modelId="{1B9D4F9C-0D3F-4BC7-A2A2-20E5F8EA4957}" type="presParOf" srcId="{4AC06928-F0C4-41BD-8508-C5D88FD3841A}" destId="{79BFEB1C-9B51-4F60-9785-CD2C14D5E5EB}" srcOrd="1" destOrd="0" presId="urn:microsoft.com/office/officeart/2005/8/layout/pList2"/>
    <dgm:cxn modelId="{3B18B704-74F4-4BFE-8F36-C0B49369AB94}" type="presParOf" srcId="{4AC06928-F0C4-41BD-8508-C5D88FD3841A}" destId="{A9314DF2-DCD8-46AD-99F6-86916E9B41A8}" srcOrd="2" destOrd="0" presId="urn:microsoft.com/office/officeart/2005/8/layout/pList2"/>
    <dgm:cxn modelId="{76199E3B-40E9-45DD-9BF8-6119A0325369}" type="presParOf" srcId="{A9314DF2-DCD8-46AD-99F6-86916E9B41A8}" destId="{40259CC0-670A-4207-9F59-94EAA2DAF8C3}" srcOrd="0" destOrd="0" presId="urn:microsoft.com/office/officeart/2005/8/layout/pList2"/>
    <dgm:cxn modelId="{0D98EF63-1823-43A7-8233-692D31BEA65F}" type="presParOf" srcId="{A9314DF2-DCD8-46AD-99F6-86916E9B41A8}" destId="{74423B7D-AA41-4F29-A20A-AB19EFFB46B2}" srcOrd="1" destOrd="0" presId="urn:microsoft.com/office/officeart/2005/8/layout/pList2"/>
    <dgm:cxn modelId="{CB78D0DF-7013-487B-B188-739DF36D87BB}" type="presParOf" srcId="{A9314DF2-DCD8-46AD-99F6-86916E9B41A8}" destId="{EC6AC25B-9137-4A30-B878-5E2F323BC445}" srcOrd="2" destOrd="0" presId="urn:microsoft.com/office/officeart/2005/8/layout/pList2"/>
    <dgm:cxn modelId="{9828BE1C-C317-42C3-84F8-4C38C46D2676}" type="presParOf" srcId="{4AC06928-F0C4-41BD-8508-C5D88FD3841A}" destId="{4ACDA4EB-C57D-4B52-B801-4799AA8E0894}" srcOrd="3" destOrd="0" presId="urn:microsoft.com/office/officeart/2005/8/layout/pList2"/>
    <dgm:cxn modelId="{D7ADAACD-44BA-4BA5-8CC9-DDEE0B777F42}" type="presParOf" srcId="{4AC06928-F0C4-41BD-8508-C5D88FD3841A}" destId="{95C7684D-2FC1-44F9-A65E-1EDDFE2572D0}" srcOrd="4" destOrd="0" presId="urn:microsoft.com/office/officeart/2005/8/layout/pList2"/>
    <dgm:cxn modelId="{0C3D193F-B8EA-46B1-B491-79B3E2A93DBE}" type="presParOf" srcId="{95C7684D-2FC1-44F9-A65E-1EDDFE2572D0}" destId="{B5A23D18-1B8E-4754-A1F4-E5542568DEA8}" srcOrd="0" destOrd="0" presId="urn:microsoft.com/office/officeart/2005/8/layout/pList2"/>
    <dgm:cxn modelId="{40084CDF-A138-4B31-938B-3211183460F3}" type="presParOf" srcId="{95C7684D-2FC1-44F9-A65E-1EDDFE2572D0}" destId="{0BCF00E2-C379-40A6-AF3E-0E4B7A51821E}" srcOrd="1" destOrd="0" presId="urn:microsoft.com/office/officeart/2005/8/layout/pList2"/>
    <dgm:cxn modelId="{D47B8F08-2644-4DE5-A919-E6633C7179B1}" type="presParOf" srcId="{95C7684D-2FC1-44F9-A65E-1EDDFE2572D0}" destId="{9D65B7C2-B83E-4350-B135-FB3CCB20D67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C0FDEDF-6536-47E7-9BD9-7632E36AD299}" type="doc">
      <dgm:prSet loTypeId="urn:microsoft.com/office/officeart/2005/8/layout/pList2" loCatId="picture" qsTypeId="urn:microsoft.com/office/officeart/2005/8/quickstyle/simple1" qsCatId="simple" csTypeId="urn:microsoft.com/office/officeart/2005/8/colors/colorful1" csCatId="colorful" phldr="1"/>
      <dgm:spPr/>
    </dgm:pt>
    <dgm:pt modelId="{6B24EE08-C9BF-41BC-BADC-4838A8912A5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آبان ماه :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1. زهرا زمانی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2. حکیمه بلالی دهکردی</a:t>
          </a:r>
        </a:p>
        <a:p>
          <a:pPr rtl="1">
            <a:lnSpc>
              <a:spcPct val="150000"/>
            </a:lnSpc>
          </a:pPr>
          <a:r>
            <a:rPr lang="fa-IR" sz="1400" dirty="0">
              <a:cs typeface="B Titr" panose="00000700000000000000" pitchFamily="2" charset="-78"/>
            </a:rPr>
            <a:t>3. فاطمه رستاقی</a:t>
          </a:r>
        </a:p>
      </dgm:t>
    </dgm:pt>
    <dgm:pt modelId="{82D58FA4-F7E0-4869-80E9-975FB225C926}" type="parTrans" cxnId="{4469ACF3-954D-4969-AD02-EAA0D7EA94E2}">
      <dgm:prSet/>
      <dgm:spPr/>
      <dgm:t>
        <a:bodyPr/>
        <a:lstStyle/>
        <a:p>
          <a:pPr rtl="1"/>
          <a:endParaRPr lang="fa-IR"/>
        </a:p>
      </dgm:t>
    </dgm:pt>
    <dgm:pt modelId="{6A1DE050-A729-484B-B223-6E09B794C569}" type="sibTrans" cxnId="{4469ACF3-954D-4969-AD02-EAA0D7EA94E2}">
      <dgm:prSet/>
      <dgm:spPr/>
      <dgm:t>
        <a:bodyPr/>
        <a:lstStyle/>
        <a:p>
          <a:pPr rtl="1"/>
          <a:endParaRPr lang="fa-IR"/>
        </a:p>
      </dgm:t>
    </dgm:pt>
    <dgm:pt modelId="{E90D6ABB-AB36-48EC-8F3B-A0F63ECED1D9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آذر  ماه :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1. حسن شیخ قهدریجانی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2. فاطمه سعیدی مسینه</a:t>
          </a:r>
        </a:p>
        <a:p>
          <a:pPr rtl="1">
            <a:lnSpc>
              <a:spcPct val="150000"/>
            </a:lnSpc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3. مرتضی فاتح </a:t>
          </a:r>
        </a:p>
      </dgm:t>
    </dgm:pt>
    <dgm:pt modelId="{B6B02C00-2EB5-4C65-990F-2C59BF932EF1}" type="parTrans" cxnId="{AA823B35-EF10-400D-B1F4-83BFB6AE2978}">
      <dgm:prSet/>
      <dgm:spPr/>
      <dgm:t>
        <a:bodyPr/>
        <a:lstStyle/>
        <a:p>
          <a:pPr rtl="1"/>
          <a:endParaRPr lang="fa-IR"/>
        </a:p>
      </dgm:t>
    </dgm:pt>
    <dgm:pt modelId="{CF942683-4734-48EC-96D9-F94775E39B58}" type="sibTrans" cxnId="{AA823B35-EF10-400D-B1F4-83BFB6AE2978}">
      <dgm:prSet/>
      <dgm:spPr/>
      <dgm:t>
        <a:bodyPr/>
        <a:lstStyle/>
        <a:p>
          <a:pPr rtl="1"/>
          <a:endParaRPr lang="fa-IR"/>
        </a:p>
      </dgm:t>
    </dgm:pt>
    <dgm:pt modelId="{8DE6576B-40DD-44ED-9FA0-62A26693EEB4}" type="pres">
      <dgm:prSet presAssocID="{7C0FDEDF-6536-47E7-9BD9-7632E36AD299}" presName="Name0" presStyleCnt="0">
        <dgm:presLayoutVars>
          <dgm:dir/>
          <dgm:resizeHandles val="exact"/>
        </dgm:presLayoutVars>
      </dgm:prSet>
      <dgm:spPr/>
    </dgm:pt>
    <dgm:pt modelId="{DA02F8D2-FE08-4027-8E09-DF93A9B29573}" type="pres">
      <dgm:prSet presAssocID="{7C0FDEDF-6536-47E7-9BD9-7632E36AD299}" presName="bkgdShp" presStyleLbl="alignAccFollowNode1" presStyleIdx="0" presStyleCnt="1"/>
      <dgm:spPr/>
    </dgm:pt>
    <dgm:pt modelId="{4AC06928-F0C4-41BD-8508-C5D88FD3841A}" type="pres">
      <dgm:prSet presAssocID="{7C0FDEDF-6536-47E7-9BD9-7632E36AD299}" presName="linComp" presStyleCnt="0"/>
      <dgm:spPr/>
    </dgm:pt>
    <dgm:pt modelId="{6E5E63F1-863F-4EA8-9A27-17DB80D9551C}" type="pres">
      <dgm:prSet presAssocID="{6B24EE08-C9BF-41BC-BADC-4838A8912A51}" presName="compNode" presStyleCnt="0"/>
      <dgm:spPr/>
    </dgm:pt>
    <dgm:pt modelId="{74DC6FE5-95EE-42D5-B73A-1C96A868CC69}" type="pres">
      <dgm:prSet presAssocID="{6B24EE08-C9BF-41BC-BADC-4838A8912A5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D2F63-DDFB-4BF9-AB35-739C3BA7699F}" type="pres">
      <dgm:prSet presAssocID="{6B24EE08-C9BF-41BC-BADC-4838A8912A51}" presName="invisiNode" presStyleLbl="node1" presStyleIdx="0" presStyleCnt="2"/>
      <dgm:spPr/>
    </dgm:pt>
    <dgm:pt modelId="{AFD6E405-DCD0-48AD-9B31-10DE902F3C3E}" type="pres">
      <dgm:prSet presAssocID="{6B24EE08-C9BF-41BC-BADC-4838A8912A51}" presName="imagNode" presStyleLbl="fgImgPlace1" presStyleIdx="0" presStyleCnt="2"/>
      <dgm:spPr/>
    </dgm:pt>
    <dgm:pt modelId="{79BFEB1C-9B51-4F60-9785-CD2C14D5E5EB}" type="pres">
      <dgm:prSet presAssocID="{6A1DE050-A729-484B-B223-6E09B794C569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9314DF2-DCD8-46AD-99F6-86916E9B41A8}" type="pres">
      <dgm:prSet presAssocID="{E90D6ABB-AB36-48EC-8F3B-A0F63ECED1D9}" presName="compNode" presStyleCnt="0"/>
      <dgm:spPr/>
    </dgm:pt>
    <dgm:pt modelId="{40259CC0-670A-4207-9F59-94EAA2DAF8C3}" type="pres">
      <dgm:prSet presAssocID="{E90D6ABB-AB36-48EC-8F3B-A0F63ECED1D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423B7D-AA41-4F29-A20A-AB19EFFB46B2}" type="pres">
      <dgm:prSet presAssocID="{E90D6ABB-AB36-48EC-8F3B-A0F63ECED1D9}" presName="invisiNode" presStyleLbl="node1" presStyleIdx="1" presStyleCnt="2"/>
      <dgm:spPr/>
    </dgm:pt>
    <dgm:pt modelId="{EC6AC25B-9137-4A30-B878-5E2F323BC445}" type="pres">
      <dgm:prSet presAssocID="{E90D6ABB-AB36-48EC-8F3B-A0F63ECED1D9}" presName="imagNode" presStyleLbl="fgImgPlace1" presStyleIdx="1" presStyleCnt="2"/>
      <dgm:spPr/>
    </dgm:pt>
  </dgm:ptLst>
  <dgm:cxnLst>
    <dgm:cxn modelId="{328DF8A6-0F86-40B7-A1AF-F85E65642CDC}" type="presOf" srcId="{6B24EE08-C9BF-41BC-BADC-4838A8912A51}" destId="{74DC6FE5-95EE-42D5-B73A-1C96A868CC69}" srcOrd="0" destOrd="0" presId="urn:microsoft.com/office/officeart/2005/8/layout/pList2"/>
    <dgm:cxn modelId="{D5465768-14B3-44F0-806F-89A88697C563}" type="presOf" srcId="{7C0FDEDF-6536-47E7-9BD9-7632E36AD299}" destId="{8DE6576B-40DD-44ED-9FA0-62A26693EEB4}" srcOrd="0" destOrd="0" presId="urn:microsoft.com/office/officeart/2005/8/layout/pList2"/>
    <dgm:cxn modelId="{CAD59D96-662F-417B-8130-2CBCD3FEF39F}" type="presOf" srcId="{E90D6ABB-AB36-48EC-8F3B-A0F63ECED1D9}" destId="{40259CC0-670A-4207-9F59-94EAA2DAF8C3}" srcOrd="0" destOrd="0" presId="urn:microsoft.com/office/officeart/2005/8/layout/pList2"/>
    <dgm:cxn modelId="{4469ACF3-954D-4969-AD02-EAA0D7EA94E2}" srcId="{7C0FDEDF-6536-47E7-9BD9-7632E36AD299}" destId="{6B24EE08-C9BF-41BC-BADC-4838A8912A51}" srcOrd="0" destOrd="0" parTransId="{82D58FA4-F7E0-4869-80E9-975FB225C926}" sibTransId="{6A1DE050-A729-484B-B223-6E09B794C569}"/>
    <dgm:cxn modelId="{AA823B35-EF10-400D-B1F4-83BFB6AE2978}" srcId="{7C0FDEDF-6536-47E7-9BD9-7632E36AD299}" destId="{E90D6ABB-AB36-48EC-8F3B-A0F63ECED1D9}" srcOrd="1" destOrd="0" parTransId="{B6B02C00-2EB5-4C65-990F-2C59BF932EF1}" sibTransId="{CF942683-4734-48EC-96D9-F94775E39B58}"/>
    <dgm:cxn modelId="{6E6E2757-8BAC-4ED1-BD23-34D91DAC2560}" type="presOf" srcId="{6A1DE050-A729-484B-B223-6E09B794C569}" destId="{79BFEB1C-9B51-4F60-9785-CD2C14D5E5EB}" srcOrd="0" destOrd="0" presId="urn:microsoft.com/office/officeart/2005/8/layout/pList2"/>
    <dgm:cxn modelId="{629D521B-E600-444D-8CFC-6FE3E66471E0}" type="presParOf" srcId="{8DE6576B-40DD-44ED-9FA0-62A26693EEB4}" destId="{DA02F8D2-FE08-4027-8E09-DF93A9B29573}" srcOrd="0" destOrd="0" presId="urn:microsoft.com/office/officeart/2005/8/layout/pList2"/>
    <dgm:cxn modelId="{D82AB074-E799-4562-8680-36CB1402E118}" type="presParOf" srcId="{8DE6576B-40DD-44ED-9FA0-62A26693EEB4}" destId="{4AC06928-F0C4-41BD-8508-C5D88FD3841A}" srcOrd="1" destOrd="0" presId="urn:microsoft.com/office/officeart/2005/8/layout/pList2"/>
    <dgm:cxn modelId="{7E82D6E2-8772-4785-A2FC-F84C2CC4E6D0}" type="presParOf" srcId="{4AC06928-F0C4-41BD-8508-C5D88FD3841A}" destId="{6E5E63F1-863F-4EA8-9A27-17DB80D9551C}" srcOrd="0" destOrd="0" presId="urn:microsoft.com/office/officeart/2005/8/layout/pList2"/>
    <dgm:cxn modelId="{77DCE8EA-ADA4-4DC8-824E-81D7A6EE9D27}" type="presParOf" srcId="{6E5E63F1-863F-4EA8-9A27-17DB80D9551C}" destId="{74DC6FE5-95EE-42D5-B73A-1C96A868CC69}" srcOrd="0" destOrd="0" presId="urn:microsoft.com/office/officeart/2005/8/layout/pList2"/>
    <dgm:cxn modelId="{EF8D603E-CAC2-4EDA-8FA0-41ADB22C1C8E}" type="presParOf" srcId="{6E5E63F1-863F-4EA8-9A27-17DB80D9551C}" destId="{2FFD2F63-DDFB-4BF9-AB35-739C3BA7699F}" srcOrd="1" destOrd="0" presId="urn:microsoft.com/office/officeart/2005/8/layout/pList2"/>
    <dgm:cxn modelId="{CEA0C791-B164-4F78-8918-FBF43F293E31}" type="presParOf" srcId="{6E5E63F1-863F-4EA8-9A27-17DB80D9551C}" destId="{AFD6E405-DCD0-48AD-9B31-10DE902F3C3E}" srcOrd="2" destOrd="0" presId="urn:microsoft.com/office/officeart/2005/8/layout/pList2"/>
    <dgm:cxn modelId="{1B9D4F9C-0D3F-4BC7-A2A2-20E5F8EA4957}" type="presParOf" srcId="{4AC06928-F0C4-41BD-8508-C5D88FD3841A}" destId="{79BFEB1C-9B51-4F60-9785-CD2C14D5E5EB}" srcOrd="1" destOrd="0" presId="urn:microsoft.com/office/officeart/2005/8/layout/pList2"/>
    <dgm:cxn modelId="{3B18B704-74F4-4BFE-8F36-C0B49369AB94}" type="presParOf" srcId="{4AC06928-F0C4-41BD-8508-C5D88FD3841A}" destId="{A9314DF2-DCD8-46AD-99F6-86916E9B41A8}" srcOrd="2" destOrd="0" presId="urn:microsoft.com/office/officeart/2005/8/layout/pList2"/>
    <dgm:cxn modelId="{76199E3B-40E9-45DD-9BF8-6119A0325369}" type="presParOf" srcId="{A9314DF2-DCD8-46AD-99F6-86916E9B41A8}" destId="{40259CC0-670A-4207-9F59-94EAA2DAF8C3}" srcOrd="0" destOrd="0" presId="urn:microsoft.com/office/officeart/2005/8/layout/pList2"/>
    <dgm:cxn modelId="{0D98EF63-1823-43A7-8233-692D31BEA65F}" type="presParOf" srcId="{A9314DF2-DCD8-46AD-99F6-86916E9B41A8}" destId="{74423B7D-AA41-4F29-A20A-AB19EFFB46B2}" srcOrd="1" destOrd="0" presId="urn:microsoft.com/office/officeart/2005/8/layout/pList2"/>
    <dgm:cxn modelId="{CB78D0DF-7013-487B-B188-739DF36D87BB}" type="presParOf" srcId="{A9314DF2-DCD8-46AD-99F6-86916E9B41A8}" destId="{EC6AC25B-9137-4A30-B878-5E2F323BC44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A1DDED6-3B46-444C-94DF-208C44BFF549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F2B3D112-C1A8-45A2-BCF2-7FB08D7A5B5E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ارزیابان دارای بیشترین تعداد ارزیابی </a:t>
          </a:r>
          <a:endParaRPr lang="fa-IR" sz="1400" dirty="0"/>
        </a:p>
      </dgm:t>
    </dgm:pt>
    <dgm:pt modelId="{51C0CB5E-250F-4E01-BE95-5FC7B4FB5187}" type="parTrans" cxnId="{5F21B229-EBCF-430A-8AF6-82300089ED9A}">
      <dgm:prSet/>
      <dgm:spPr/>
      <dgm:t>
        <a:bodyPr/>
        <a:lstStyle/>
        <a:p>
          <a:pPr rtl="1"/>
          <a:endParaRPr lang="fa-IR"/>
        </a:p>
      </dgm:t>
    </dgm:pt>
    <dgm:pt modelId="{8145A91D-02D5-4FA9-A74F-197F9A146806}" type="sibTrans" cxnId="{5F21B229-EBCF-430A-8AF6-82300089ED9A}">
      <dgm:prSet/>
      <dgm:spPr/>
      <dgm:t>
        <a:bodyPr/>
        <a:lstStyle/>
        <a:p>
          <a:pPr rtl="1"/>
          <a:endParaRPr lang="fa-IR"/>
        </a:p>
      </dgm:t>
    </dgm:pt>
    <dgm:pt modelId="{51FF6526-4553-4C2B-884B-627D2F010209}">
      <dgm:prSet phldrT="[Text]" custT="1"/>
      <dgm:spPr/>
      <dgm:t>
        <a:bodyPr/>
        <a:lstStyle/>
        <a:p>
          <a:pPr rtl="1"/>
          <a:r>
            <a:rPr lang="fa-IR" sz="16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سید حامد میرلوحی:43 </a:t>
          </a:r>
        </a:p>
      </dgm:t>
    </dgm:pt>
    <dgm:pt modelId="{51D1CFD8-7AD7-4337-8ED2-F720AD0F16B6}" type="parTrans" cxnId="{6DC81185-6898-48DA-B7C5-F8A9E1A228C3}">
      <dgm:prSet/>
      <dgm:spPr/>
      <dgm:t>
        <a:bodyPr/>
        <a:lstStyle/>
        <a:p>
          <a:pPr rtl="1"/>
          <a:endParaRPr lang="fa-IR"/>
        </a:p>
      </dgm:t>
    </dgm:pt>
    <dgm:pt modelId="{A683C989-F605-40EA-8354-CFDFDE37C2EF}" type="sibTrans" cxnId="{6DC81185-6898-48DA-B7C5-F8A9E1A228C3}">
      <dgm:prSet/>
      <dgm:spPr/>
      <dgm:t>
        <a:bodyPr/>
        <a:lstStyle/>
        <a:p>
          <a:pPr rtl="1"/>
          <a:endParaRPr lang="fa-IR"/>
        </a:p>
      </dgm:t>
    </dgm:pt>
    <dgm:pt modelId="{1DE07D30-2F5C-4FFA-B570-EB65043BF321}">
      <dgm:prSet phldrT="[Text]" custT="1"/>
      <dgm:spPr/>
      <dgm:t>
        <a:bodyPr/>
        <a:lstStyle/>
        <a:p>
          <a:pPr rtl="1"/>
          <a:r>
            <a:rPr lang="fa-IR" sz="1800" dirty="0">
              <a:solidFill>
                <a:schemeClr val="bg1"/>
              </a:solidFill>
              <a:cs typeface="B Titr" panose="00000700000000000000" pitchFamily="2" charset="-78"/>
            </a:rPr>
            <a:t>ابوالفضل حجاری:45</a:t>
          </a:r>
        </a:p>
      </dgm:t>
    </dgm:pt>
    <dgm:pt modelId="{8C34B5C9-816F-4A57-B298-A4A161EBF227}" type="parTrans" cxnId="{B16DBCF5-767D-4CBA-9156-38BCA32AED14}">
      <dgm:prSet/>
      <dgm:spPr/>
      <dgm:t>
        <a:bodyPr/>
        <a:lstStyle/>
        <a:p>
          <a:pPr rtl="1"/>
          <a:endParaRPr lang="fa-IR"/>
        </a:p>
      </dgm:t>
    </dgm:pt>
    <dgm:pt modelId="{9C3DE768-9F68-4F2B-916A-FBED4F51A2F4}" type="sibTrans" cxnId="{B16DBCF5-767D-4CBA-9156-38BCA32AED14}">
      <dgm:prSet/>
      <dgm:spPr/>
      <dgm:t>
        <a:bodyPr/>
        <a:lstStyle/>
        <a:p>
          <a:pPr rtl="1"/>
          <a:endParaRPr lang="fa-IR"/>
        </a:p>
      </dgm:t>
    </dgm:pt>
    <dgm:pt modelId="{33759CAB-C525-4EEF-A56D-3396CE88E900}">
      <dgm:prSet custT="1"/>
      <dgm:spPr/>
      <dgm:t>
        <a:bodyPr/>
        <a:lstStyle/>
        <a:p>
          <a:pPr marL="0" marR="0" lvl="0" indent="0" algn="ctr" defTabSz="914400" rtl="1" eaLnBrk="1" fontAlgn="auto" latinLnBrk="0" hangingPunct="1">
            <a:lnSpc>
              <a:spcPct val="2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اعظم چراغی :70</a:t>
          </a:r>
          <a:endParaRPr lang="fa-IR" dirty="0"/>
        </a:p>
      </dgm:t>
    </dgm:pt>
    <dgm:pt modelId="{203C78EC-816F-48E9-8F26-9DF9A9391A21}" type="parTrans" cxnId="{C0B19302-5533-4F69-9701-02E2A1AC4EA7}">
      <dgm:prSet/>
      <dgm:spPr/>
      <dgm:t>
        <a:bodyPr/>
        <a:lstStyle/>
        <a:p>
          <a:pPr rtl="1"/>
          <a:endParaRPr lang="fa-IR"/>
        </a:p>
      </dgm:t>
    </dgm:pt>
    <dgm:pt modelId="{94135657-D209-40D0-B5E3-84D13C42C89C}" type="sibTrans" cxnId="{C0B19302-5533-4F69-9701-02E2A1AC4EA7}">
      <dgm:prSet/>
      <dgm:spPr/>
      <dgm:t>
        <a:bodyPr/>
        <a:lstStyle/>
        <a:p>
          <a:pPr rtl="1"/>
          <a:endParaRPr lang="fa-IR"/>
        </a:p>
      </dgm:t>
    </dgm:pt>
    <dgm:pt modelId="{2E0C3FE0-594D-47BA-80CB-989F10802CB0}">
      <dgm:prSet custT="1"/>
      <dgm:spPr>
        <a:solidFill>
          <a:srgbClr val="12B4B4"/>
        </a:solidFill>
      </dgm:spPr>
      <dgm:t>
        <a:bodyPr/>
        <a:lstStyle/>
        <a:p>
          <a:pPr marL="0" marR="0" lvl="0" indent="0" algn="ctr" defTabSz="889000" rtl="1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افسانه کرمی:122</a:t>
          </a: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gm:t>
    </dgm:pt>
    <dgm:pt modelId="{0EEFC5F1-6B13-4D0E-B661-64DEC42599AA}" type="parTrans" cxnId="{EC540E58-5256-4500-8513-CE88D4A345A1}">
      <dgm:prSet/>
      <dgm:spPr>
        <a:solidFill>
          <a:srgbClr val="12B4B4"/>
        </a:solidFill>
      </dgm:spPr>
      <dgm:t>
        <a:bodyPr/>
        <a:lstStyle/>
        <a:p>
          <a:pPr rtl="1"/>
          <a:endParaRPr lang="fa-IR"/>
        </a:p>
      </dgm:t>
    </dgm:pt>
    <dgm:pt modelId="{D655BCD3-4F51-4943-893D-C31F601C1A97}" type="sibTrans" cxnId="{EC540E58-5256-4500-8513-CE88D4A345A1}">
      <dgm:prSet/>
      <dgm:spPr/>
      <dgm:t>
        <a:bodyPr/>
        <a:lstStyle/>
        <a:p>
          <a:pPr rtl="1"/>
          <a:endParaRPr lang="fa-IR"/>
        </a:p>
      </dgm:t>
    </dgm:pt>
    <dgm:pt modelId="{11F8E6A2-908D-4665-A78A-11146CB0C27A}">
      <dgm:prSet custT="1"/>
      <dgm:spPr>
        <a:solidFill>
          <a:srgbClr val="B0DD7F"/>
        </a:solidFill>
      </dgm:spPr>
      <dgm:t>
        <a:bodyPr/>
        <a:lstStyle/>
        <a:p>
          <a:pPr marL="0" marR="0" lvl="0" indent="0" algn="ctr" defTabSz="889000" rtl="1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rPr>
            <a:t>شیوا فراست کیش:40</a:t>
          </a: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gm:t>
    </dgm:pt>
    <dgm:pt modelId="{DF380F42-7A54-469C-9D01-BE393BD85DD1}" type="parTrans" cxnId="{C06DD492-59BF-4155-A9CC-04399185F76E}">
      <dgm:prSet/>
      <dgm:spPr>
        <a:solidFill>
          <a:srgbClr val="B0DD7F"/>
        </a:solidFill>
      </dgm:spPr>
      <dgm:t>
        <a:bodyPr/>
        <a:lstStyle/>
        <a:p>
          <a:pPr rtl="1"/>
          <a:endParaRPr lang="fa-IR"/>
        </a:p>
      </dgm:t>
    </dgm:pt>
    <dgm:pt modelId="{FB208C1D-9818-454F-B456-A0255F0F7A80}" type="sibTrans" cxnId="{C06DD492-59BF-4155-A9CC-04399185F76E}">
      <dgm:prSet/>
      <dgm:spPr/>
      <dgm:t>
        <a:bodyPr/>
        <a:lstStyle/>
        <a:p>
          <a:pPr rtl="1"/>
          <a:endParaRPr lang="fa-IR"/>
        </a:p>
      </dgm:t>
    </dgm:pt>
    <dgm:pt modelId="{9ED49F68-8956-453A-8712-FB14CAD3E97A}">
      <dgm:prSet custT="1"/>
      <dgm:spPr>
        <a:solidFill>
          <a:srgbClr val="6666FF"/>
        </a:solidFill>
      </dgm:spPr>
      <dgm:t>
        <a:bodyPr/>
        <a:lstStyle/>
        <a:p>
          <a:pPr rtl="1"/>
          <a:r>
            <a:rPr lang="fa-IR" sz="16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زهرا زمانی :43</a:t>
          </a:r>
        </a:p>
      </dgm:t>
    </dgm:pt>
    <dgm:pt modelId="{D0DE0075-45E2-4C7B-9C92-F350BF97C737}" type="parTrans" cxnId="{568F1CE7-339D-4534-8744-3D8890E0D2A0}">
      <dgm:prSet/>
      <dgm:spPr>
        <a:solidFill>
          <a:srgbClr val="6666FF"/>
        </a:solidFill>
      </dgm:spPr>
      <dgm:t>
        <a:bodyPr/>
        <a:lstStyle/>
        <a:p>
          <a:pPr rtl="1"/>
          <a:endParaRPr lang="fa-IR"/>
        </a:p>
      </dgm:t>
    </dgm:pt>
    <dgm:pt modelId="{9CD3E8D5-9A22-4931-93AA-DFC1781CA311}" type="sibTrans" cxnId="{568F1CE7-339D-4534-8744-3D8890E0D2A0}">
      <dgm:prSet/>
      <dgm:spPr/>
      <dgm:t>
        <a:bodyPr/>
        <a:lstStyle/>
        <a:p>
          <a:pPr rtl="1"/>
          <a:endParaRPr lang="fa-IR"/>
        </a:p>
      </dgm:t>
    </dgm:pt>
    <dgm:pt modelId="{6E2B1B71-403C-476D-B003-BEA3A3311BB3}" type="pres">
      <dgm:prSet presAssocID="{2A1DDED6-3B46-444C-94DF-208C44BFF54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D21206-FF6C-40A6-9B7A-5F41284881CA}" type="pres">
      <dgm:prSet presAssocID="{F2B3D112-C1A8-45A2-BCF2-7FB08D7A5B5E}" presName="centerShape" presStyleLbl="node0" presStyleIdx="0" presStyleCnt="1" custLinFactNeighborX="-201" custLinFactNeighborY="-801"/>
      <dgm:spPr/>
      <dgm:t>
        <a:bodyPr/>
        <a:lstStyle/>
        <a:p>
          <a:endParaRPr lang="en-US"/>
        </a:p>
      </dgm:t>
    </dgm:pt>
    <dgm:pt modelId="{8681043C-E957-41B0-B51E-66D140585946}" type="pres">
      <dgm:prSet presAssocID="{51D1CFD8-7AD7-4337-8ED2-F720AD0F16B6}" presName="parTrans" presStyleLbl="bgSibTrans2D1" presStyleIdx="0" presStyleCnt="6"/>
      <dgm:spPr/>
      <dgm:t>
        <a:bodyPr/>
        <a:lstStyle/>
        <a:p>
          <a:endParaRPr lang="en-US"/>
        </a:p>
      </dgm:t>
    </dgm:pt>
    <dgm:pt modelId="{51D4BDBA-C7D7-43CF-BFAA-2FA461C8DBC2}" type="pres">
      <dgm:prSet presAssocID="{51FF6526-4553-4C2B-884B-627D2F01020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75B096-5F07-4D52-931B-C6A2F7CBBA5C}" type="pres">
      <dgm:prSet presAssocID="{8C34B5C9-816F-4A57-B298-A4A161EBF227}" presName="parTrans" presStyleLbl="bgSibTrans2D1" presStyleIdx="1" presStyleCnt="6"/>
      <dgm:spPr/>
      <dgm:t>
        <a:bodyPr/>
        <a:lstStyle/>
        <a:p>
          <a:endParaRPr lang="en-US"/>
        </a:p>
      </dgm:t>
    </dgm:pt>
    <dgm:pt modelId="{4B68A16C-EA53-48DE-B92A-FD75565089CD}" type="pres">
      <dgm:prSet presAssocID="{1DE07D30-2F5C-4FFA-B570-EB65043BF32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66143D-A4C8-47D2-94F8-2581416ACC94}" type="pres">
      <dgm:prSet presAssocID="{203C78EC-816F-48E9-8F26-9DF9A9391A21}" presName="parTrans" presStyleLbl="bgSibTrans2D1" presStyleIdx="2" presStyleCnt="6"/>
      <dgm:spPr/>
      <dgm:t>
        <a:bodyPr/>
        <a:lstStyle/>
        <a:p>
          <a:endParaRPr lang="en-US"/>
        </a:p>
      </dgm:t>
    </dgm:pt>
    <dgm:pt modelId="{1286B0F9-B631-4277-A082-78940375883E}" type="pres">
      <dgm:prSet presAssocID="{33759CAB-C525-4EEF-A56D-3396CE88E90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0CC2BC-A4F3-4575-82C5-30F0F3A6FF8A}" type="pres">
      <dgm:prSet presAssocID="{0EEFC5F1-6B13-4D0E-B661-64DEC42599AA}" presName="parTrans" presStyleLbl="bgSibTrans2D1" presStyleIdx="3" presStyleCnt="6"/>
      <dgm:spPr/>
      <dgm:t>
        <a:bodyPr/>
        <a:lstStyle/>
        <a:p>
          <a:endParaRPr lang="en-US"/>
        </a:p>
      </dgm:t>
    </dgm:pt>
    <dgm:pt modelId="{F51D6549-88C7-42C9-9B8E-222D42DB3634}" type="pres">
      <dgm:prSet presAssocID="{2E0C3FE0-594D-47BA-80CB-989F10802CB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3C793-253D-4E3A-8E8A-C682967C09BA}" type="pres">
      <dgm:prSet presAssocID="{D0DE0075-45E2-4C7B-9C92-F350BF97C737}" presName="parTrans" presStyleLbl="bgSibTrans2D1" presStyleIdx="4" presStyleCnt="6"/>
      <dgm:spPr/>
      <dgm:t>
        <a:bodyPr/>
        <a:lstStyle/>
        <a:p>
          <a:endParaRPr lang="en-US"/>
        </a:p>
      </dgm:t>
    </dgm:pt>
    <dgm:pt modelId="{B669FD81-9598-45B9-B3EE-515D6BF3863D}" type="pres">
      <dgm:prSet presAssocID="{9ED49F68-8956-453A-8712-FB14CAD3E9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7CFE92-C1A7-4E04-8A63-7850926D809B}" type="pres">
      <dgm:prSet presAssocID="{DF380F42-7A54-469C-9D01-BE393BD85DD1}" presName="parTrans" presStyleLbl="bgSibTrans2D1" presStyleIdx="5" presStyleCnt="6"/>
      <dgm:spPr/>
      <dgm:t>
        <a:bodyPr/>
        <a:lstStyle/>
        <a:p>
          <a:endParaRPr lang="en-US"/>
        </a:p>
      </dgm:t>
    </dgm:pt>
    <dgm:pt modelId="{2D107EB4-33F7-4ED5-A0D2-76009BC5AFE5}" type="pres">
      <dgm:prSet presAssocID="{11F8E6A2-908D-4665-A78A-11146CB0C27A}" presName="node" presStyleLbl="node1" presStyleIdx="5" presStyleCnt="6" custRadScaleRad="100721" custRadScaleInc="-15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10DA24-DB0C-47E3-B909-DCA5E1D8CD8D}" type="presOf" srcId="{0EEFC5F1-6B13-4D0E-B661-64DEC42599AA}" destId="{4D0CC2BC-A4F3-4575-82C5-30F0F3A6FF8A}" srcOrd="0" destOrd="0" presId="urn:microsoft.com/office/officeart/2005/8/layout/radial4"/>
    <dgm:cxn modelId="{5F21B229-EBCF-430A-8AF6-82300089ED9A}" srcId="{2A1DDED6-3B46-444C-94DF-208C44BFF549}" destId="{F2B3D112-C1A8-45A2-BCF2-7FB08D7A5B5E}" srcOrd="0" destOrd="0" parTransId="{51C0CB5E-250F-4E01-BE95-5FC7B4FB5187}" sibTransId="{8145A91D-02D5-4FA9-A74F-197F9A146806}"/>
    <dgm:cxn modelId="{A0F573BE-9EE9-4C58-98AC-AABEC148E3EA}" type="presOf" srcId="{51FF6526-4553-4C2B-884B-627D2F010209}" destId="{51D4BDBA-C7D7-43CF-BFAA-2FA461C8DBC2}" srcOrd="0" destOrd="0" presId="urn:microsoft.com/office/officeart/2005/8/layout/radial4"/>
    <dgm:cxn modelId="{E1C80BFD-5EDF-4211-BF33-A869243A57AF}" type="presOf" srcId="{DF380F42-7A54-469C-9D01-BE393BD85DD1}" destId="{357CFE92-C1A7-4E04-8A63-7850926D809B}" srcOrd="0" destOrd="0" presId="urn:microsoft.com/office/officeart/2005/8/layout/radial4"/>
    <dgm:cxn modelId="{29EB442E-2F8C-4888-80E1-B449CCE93DEB}" type="presOf" srcId="{8C34B5C9-816F-4A57-B298-A4A161EBF227}" destId="{6A75B096-5F07-4D52-931B-C6A2F7CBBA5C}" srcOrd="0" destOrd="0" presId="urn:microsoft.com/office/officeart/2005/8/layout/radial4"/>
    <dgm:cxn modelId="{B16DBCF5-767D-4CBA-9156-38BCA32AED14}" srcId="{F2B3D112-C1A8-45A2-BCF2-7FB08D7A5B5E}" destId="{1DE07D30-2F5C-4FFA-B570-EB65043BF321}" srcOrd="1" destOrd="0" parTransId="{8C34B5C9-816F-4A57-B298-A4A161EBF227}" sibTransId="{9C3DE768-9F68-4F2B-916A-FBED4F51A2F4}"/>
    <dgm:cxn modelId="{514E67FE-F804-49DE-8991-94764FABF75C}" type="presOf" srcId="{11F8E6A2-908D-4665-A78A-11146CB0C27A}" destId="{2D107EB4-33F7-4ED5-A0D2-76009BC5AFE5}" srcOrd="0" destOrd="0" presId="urn:microsoft.com/office/officeart/2005/8/layout/radial4"/>
    <dgm:cxn modelId="{EC540E58-5256-4500-8513-CE88D4A345A1}" srcId="{F2B3D112-C1A8-45A2-BCF2-7FB08D7A5B5E}" destId="{2E0C3FE0-594D-47BA-80CB-989F10802CB0}" srcOrd="3" destOrd="0" parTransId="{0EEFC5F1-6B13-4D0E-B661-64DEC42599AA}" sibTransId="{D655BCD3-4F51-4943-893D-C31F601C1A97}"/>
    <dgm:cxn modelId="{C2FB8205-4A7F-4D20-8A52-6AA1FE56ABF2}" type="presOf" srcId="{2E0C3FE0-594D-47BA-80CB-989F10802CB0}" destId="{F51D6549-88C7-42C9-9B8E-222D42DB3634}" srcOrd="0" destOrd="0" presId="urn:microsoft.com/office/officeart/2005/8/layout/radial4"/>
    <dgm:cxn modelId="{568F1CE7-339D-4534-8744-3D8890E0D2A0}" srcId="{F2B3D112-C1A8-45A2-BCF2-7FB08D7A5B5E}" destId="{9ED49F68-8956-453A-8712-FB14CAD3E97A}" srcOrd="4" destOrd="0" parTransId="{D0DE0075-45E2-4C7B-9C92-F350BF97C737}" sibTransId="{9CD3E8D5-9A22-4931-93AA-DFC1781CA311}"/>
    <dgm:cxn modelId="{941D2DE6-32F3-45C5-9F4A-6826D17E1136}" type="presOf" srcId="{F2B3D112-C1A8-45A2-BCF2-7FB08D7A5B5E}" destId="{07D21206-FF6C-40A6-9B7A-5F41284881CA}" srcOrd="0" destOrd="0" presId="urn:microsoft.com/office/officeart/2005/8/layout/radial4"/>
    <dgm:cxn modelId="{B9463F65-E1BE-4B25-BDDE-B6593E7E6922}" type="presOf" srcId="{2A1DDED6-3B46-444C-94DF-208C44BFF549}" destId="{6E2B1B71-403C-476D-B003-BEA3A3311BB3}" srcOrd="0" destOrd="0" presId="urn:microsoft.com/office/officeart/2005/8/layout/radial4"/>
    <dgm:cxn modelId="{6DC81185-6898-48DA-B7C5-F8A9E1A228C3}" srcId="{F2B3D112-C1A8-45A2-BCF2-7FB08D7A5B5E}" destId="{51FF6526-4553-4C2B-884B-627D2F010209}" srcOrd="0" destOrd="0" parTransId="{51D1CFD8-7AD7-4337-8ED2-F720AD0F16B6}" sibTransId="{A683C989-F605-40EA-8354-CFDFDE37C2EF}"/>
    <dgm:cxn modelId="{7D9250B0-3083-40FC-B0BF-D1B9BB2E22D9}" type="presOf" srcId="{9ED49F68-8956-453A-8712-FB14CAD3E97A}" destId="{B669FD81-9598-45B9-B3EE-515D6BF3863D}" srcOrd="0" destOrd="0" presId="urn:microsoft.com/office/officeart/2005/8/layout/radial4"/>
    <dgm:cxn modelId="{BC8E9D78-E13D-473F-A822-C28EEE09DC9C}" type="presOf" srcId="{1DE07D30-2F5C-4FFA-B570-EB65043BF321}" destId="{4B68A16C-EA53-48DE-B92A-FD75565089CD}" srcOrd="0" destOrd="0" presId="urn:microsoft.com/office/officeart/2005/8/layout/radial4"/>
    <dgm:cxn modelId="{87BFD025-E646-48B5-9B69-AB5289CFC8EB}" type="presOf" srcId="{203C78EC-816F-48E9-8F26-9DF9A9391A21}" destId="{B166143D-A4C8-47D2-94F8-2581416ACC94}" srcOrd="0" destOrd="0" presId="urn:microsoft.com/office/officeart/2005/8/layout/radial4"/>
    <dgm:cxn modelId="{38205AEC-251C-4B2E-BAC3-6230D1DFA2A4}" type="presOf" srcId="{51D1CFD8-7AD7-4337-8ED2-F720AD0F16B6}" destId="{8681043C-E957-41B0-B51E-66D140585946}" srcOrd="0" destOrd="0" presId="urn:microsoft.com/office/officeart/2005/8/layout/radial4"/>
    <dgm:cxn modelId="{5D37B211-761D-4FEF-9BE0-055FC0B4B029}" type="presOf" srcId="{D0DE0075-45E2-4C7B-9C92-F350BF97C737}" destId="{C113C793-253D-4E3A-8E8A-C682967C09BA}" srcOrd="0" destOrd="0" presId="urn:microsoft.com/office/officeart/2005/8/layout/radial4"/>
    <dgm:cxn modelId="{C0B19302-5533-4F69-9701-02E2A1AC4EA7}" srcId="{F2B3D112-C1A8-45A2-BCF2-7FB08D7A5B5E}" destId="{33759CAB-C525-4EEF-A56D-3396CE88E900}" srcOrd="2" destOrd="0" parTransId="{203C78EC-816F-48E9-8F26-9DF9A9391A21}" sibTransId="{94135657-D209-40D0-B5E3-84D13C42C89C}"/>
    <dgm:cxn modelId="{C06DD492-59BF-4155-A9CC-04399185F76E}" srcId="{F2B3D112-C1A8-45A2-BCF2-7FB08D7A5B5E}" destId="{11F8E6A2-908D-4665-A78A-11146CB0C27A}" srcOrd="5" destOrd="0" parTransId="{DF380F42-7A54-469C-9D01-BE393BD85DD1}" sibTransId="{FB208C1D-9818-454F-B456-A0255F0F7A80}"/>
    <dgm:cxn modelId="{5D4BA47D-C131-40E6-A9F2-7A2DD1E9F086}" type="presOf" srcId="{33759CAB-C525-4EEF-A56D-3396CE88E900}" destId="{1286B0F9-B631-4277-A082-78940375883E}" srcOrd="0" destOrd="0" presId="urn:microsoft.com/office/officeart/2005/8/layout/radial4"/>
    <dgm:cxn modelId="{A8E3FB7E-EAD0-4E1E-8367-D4D5F45CB2EF}" type="presParOf" srcId="{6E2B1B71-403C-476D-B003-BEA3A3311BB3}" destId="{07D21206-FF6C-40A6-9B7A-5F41284881CA}" srcOrd="0" destOrd="0" presId="urn:microsoft.com/office/officeart/2005/8/layout/radial4"/>
    <dgm:cxn modelId="{1BC93C1B-5D01-44CB-B0EE-53159BF564BC}" type="presParOf" srcId="{6E2B1B71-403C-476D-B003-BEA3A3311BB3}" destId="{8681043C-E957-41B0-B51E-66D140585946}" srcOrd="1" destOrd="0" presId="urn:microsoft.com/office/officeart/2005/8/layout/radial4"/>
    <dgm:cxn modelId="{76FFBB8C-207E-4792-9991-58D182932BEA}" type="presParOf" srcId="{6E2B1B71-403C-476D-B003-BEA3A3311BB3}" destId="{51D4BDBA-C7D7-43CF-BFAA-2FA461C8DBC2}" srcOrd="2" destOrd="0" presId="urn:microsoft.com/office/officeart/2005/8/layout/radial4"/>
    <dgm:cxn modelId="{3A578C6D-F5E9-4E42-A6DD-B9FE486FDCDE}" type="presParOf" srcId="{6E2B1B71-403C-476D-B003-BEA3A3311BB3}" destId="{6A75B096-5F07-4D52-931B-C6A2F7CBBA5C}" srcOrd="3" destOrd="0" presId="urn:microsoft.com/office/officeart/2005/8/layout/radial4"/>
    <dgm:cxn modelId="{EC42B7C1-3A73-4829-A89A-B27FAA0F2F3E}" type="presParOf" srcId="{6E2B1B71-403C-476D-B003-BEA3A3311BB3}" destId="{4B68A16C-EA53-48DE-B92A-FD75565089CD}" srcOrd="4" destOrd="0" presId="urn:microsoft.com/office/officeart/2005/8/layout/radial4"/>
    <dgm:cxn modelId="{BBF691D9-CD4D-452F-9ADE-4F0C7EFA73C4}" type="presParOf" srcId="{6E2B1B71-403C-476D-B003-BEA3A3311BB3}" destId="{B166143D-A4C8-47D2-94F8-2581416ACC94}" srcOrd="5" destOrd="0" presId="urn:microsoft.com/office/officeart/2005/8/layout/radial4"/>
    <dgm:cxn modelId="{24A3B656-7DDC-46EF-90E0-167B5AB18FE4}" type="presParOf" srcId="{6E2B1B71-403C-476D-B003-BEA3A3311BB3}" destId="{1286B0F9-B631-4277-A082-78940375883E}" srcOrd="6" destOrd="0" presId="urn:microsoft.com/office/officeart/2005/8/layout/radial4"/>
    <dgm:cxn modelId="{9E8C7E85-18BE-48E9-9C45-25F70556B7C1}" type="presParOf" srcId="{6E2B1B71-403C-476D-B003-BEA3A3311BB3}" destId="{4D0CC2BC-A4F3-4575-82C5-30F0F3A6FF8A}" srcOrd="7" destOrd="0" presId="urn:microsoft.com/office/officeart/2005/8/layout/radial4"/>
    <dgm:cxn modelId="{DFD10DEF-96B7-4C64-980A-A33490B011A3}" type="presParOf" srcId="{6E2B1B71-403C-476D-B003-BEA3A3311BB3}" destId="{F51D6549-88C7-42C9-9B8E-222D42DB3634}" srcOrd="8" destOrd="0" presId="urn:microsoft.com/office/officeart/2005/8/layout/radial4"/>
    <dgm:cxn modelId="{7AE792D2-1313-4AF0-B93A-EBE4C061D591}" type="presParOf" srcId="{6E2B1B71-403C-476D-B003-BEA3A3311BB3}" destId="{C113C793-253D-4E3A-8E8A-C682967C09BA}" srcOrd="9" destOrd="0" presId="urn:microsoft.com/office/officeart/2005/8/layout/radial4"/>
    <dgm:cxn modelId="{EAB52002-D0AA-48BB-84AD-9DE35D25E484}" type="presParOf" srcId="{6E2B1B71-403C-476D-B003-BEA3A3311BB3}" destId="{B669FD81-9598-45B9-B3EE-515D6BF3863D}" srcOrd="10" destOrd="0" presId="urn:microsoft.com/office/officeart/2005/8/layout/radial4"/>
    <dgm:cxn modelId="{2230E623-7437-4B3A-88EA-2A46D3C3BA78}" type="presParOf" srcId="{6E2B1B71-403C-476D-B003-BEA3A3311BB3}" destId="{357CFE92-C1A7-4E04-8A63-7850926D809B}" srcOrd="11" destOrd="0" presId="urn:microsoft.com/office/officeart/2005/8/layout/radial4"/>
    <dgm:cxn modelId="{92690813-1B17-498F-A1C5-71917890CF27}" type="presParOf" srcId="{6E2B1B71-403C-476D-B003-BEA3A3311BB3}" destId="{2D107EB4-33F7-4ED5-A0D2-76009BC5AFE5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2. تبديل دفترچه هاي  تغذيه تكميلي كودكان به صورت </a:t>
          </a:r>
          <a:r>
            <a:rPr lang="en-US" sz="1400" dirty="0">
              <a:solidFill>
                <a:srgbClr val="0070C0"/>
              </a:solidFill>
              <a:cs typeface="B Titr" panose="00000700000000000000" pitchFamily="2" charset="-78"/>
            </a:rPr>
            <a:t>QR </a:t>
          </a: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كد و نصب در مراكز بهداشتي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پیشنهاد دهنده 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مریم کاظمی نافچی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3. </a:t>
          </a:r>
          <a:r>
            <a:rPr lang="fa-IR" sz="1200" dirty="0">
              <a:solidFill>
                <a:srgbClr val="0070C0"/>
              </a:solidFill>
              <a:cs typeface="B Titr" panose="00000700000000000000" pitchFamily="2" charset="-78"/>
            </a:rPr>
            <a:t>استفاده از ديتالاگرجهت  دستگاه ام ار اي در راستاي كنترل گاز هليوم مورد استفاده و شناسايي پيش از اتمام هليوم و خرابي دستگاه  (ديتا لاگر وسيله‌اي الكترونيكي است كه داده‌هايي را كه بوسيله حسگرهاي تعبيه شده ذخيره و پيش از وقوع حادثه آلارم مي دهد)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مرضیه سادات صدوری 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4. تصويب  قانون حمايت از هم مكاني  و يكسان نمودن محل خدمت انجام پايان طرح دانشجويان  متاهل فارغ التحصيل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مریم السادات سری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1. ناحیه بندی شهرک ها و مناطق صنعتی محدوده استان اصفهان به منظور ایجاد نواحی غذایی مصوب از طریق تعامل و هماهنگی با شرکت شهرکهای صنعتی استان اصفهان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تجربه نگار: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منصوره یقینی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2. نصب تایمر بر روی چیلر تراکمی هوا آزاد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تجربه نگار: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دکتر رضا </a:t>
          </a:r>
          <a:r>
            <a:rPr lang="fa-IR" sz="1400" dirty="0" smtClean="0">
              <a:solidFill>
                <a:srgbClr val="6600FF"/>
              </a:solidFill>
              <a:cs typeface="B Titr" panose="00000700000000000000" pitchFamily="2" charset="-78"/>
            </a:rPr>
            <a:t>اطمینانی</a:t>
          </a: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، مرتضی انصاری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00000"/>
            </a:lnSpc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rtl="1">
            <a:lnSpc>
              <a:spcPct val="100000"/>
            </a:lnSpc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3. طراحی و استقرار نرم افزار جامع مدیریت الکترونیک درآمد(ماد) در دانشگاه علوم پزشکی اصفهان</a:t>
          </a:r>
        </a:p>
        <a:p>
          <a:pPr rtl="1">
            <a:lnSpc>
              <a:spcPct val="100000"/>
            </a:lnSpc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تجربه نگاران:</a:t>
          </a:r>
        </a:p>
        <a:p>
          <a:pPr rtl="1">
            <a:lnSpc>
              <a:spcPct val="100000"/>
            </a:lnSpc>
          </a:pPr>
          <a:r>
            <a:rPr lang="fa-IR" sz="1400" kern="1200" dirty="0">
              <a:solidFill>
                <a:srgbClr val="6600FF"/>
              </a:solidFill>
              <a:latin typeface="Calibri"/>
              <a:ea typeface="+mn-ea"/>
              <a:cs typeface="B Titr" panose="00000700000000000000" pitchFamily="2" charset="-78"/>
            </a:rPr>
            <a:t>پرناز نقدی ،مجید </a:t>
          </a: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سرایانی، کاوس عسگری ، رضا جلالی، محمدعلی جهانگرد 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5027648-4B87-41E0-830A-83F80B767C13}" type="doc">
      <dgm:prSet loTypeId="urn:microsoft.com/office/officeart/2009/3/layout/FramedText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764F526-BB7B-4924-9A26-4F3795E001E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endParaRPr lang="fa-IR" sz="1400" dirty="0">
            <a:solidFill>
              <a:srgbClr val="0070C0"/>
            </a:solidFill>
            <a:cs typeface="B Titr" panose="00000700000000000000" pitchFamily="2" charset="-78"/>
          </a:endParaRP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0070C0"/>
              </a:solidFill>
              <a:cs typeface="B Titr" panose="00000700000000000000" pitchFamily="2" charset="-78"/>
            </a:rPr>
            <a:t>4. راه اندازی سامانۀ پیگیری مادران باردار و تازه زایمان کردۀ ترخیصی نیازمند مراقبت ویژه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rtl="1">
            <a:lnSpc>
              <a:spcPct val="150000"/>
            </a:lnSpc>
          </a:pPr>
          <a:r>
            <a:rPr lang="fa-IR" sz="1400" dirty="0">
              <a:solidFill>
                <a:srgbClr val="6600FF"/>
              </a:solidFill>
              <a:cs typeface="B Titr" panose="00000700000000000000" pitchFamily="2" charset="-78"/>
            </a:rPr>
            <a:t>مرجان مشکوتی، مریم ارزانی، نادیا رحیمی</a:t>
          </a:r>
        </a:p>
      </dgm:t>
    </dgm:pt>
    <dgm:pt modelId="{67FB9447-9F6F-45A1-80BC-6F62A1E348F5}" type="par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0BD6DD48-E04D-47CA-9917-26F879A328E3}" type="sibTrans" cxnId="{77B43F72-E404-466C-AD0B-676A59722282}">
      <dgm:prSet/>
      <dgm:spPr/>
      <dgm:t>
        <a:bodyPr/>
        <a:lstStyle/>
        <a:p>
          <a:pPr rtl="1"/>
          <a:endParaRPr lang="fa-IR"/>
        </a:p>
      </dgm:t>
    </dgm:pt>
    <dgm:pt modelId="{46130011-0376-4C19-8601-A204FB8124DA}" type="pres">
      <dgm:prSet presAssocID="{C5027648-4B87-41E0-830A-83F80B767C1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AD1FC3C-57FA-41D2-BC67-08C4C6BD84B0}" type="pres">
      <dgm:prSet presAssocID="{8764F526-BB7B-4924-9A26-4F3795E001E1}" presName="composite" presStyleCnt="0">
        <dgm:presLayoutVars>
          <dgm:chMax/>
          <dgm:chPref/>
        </dgm:presLayoutVars>
      </dgm:prSet>
      <dgm:spPr/>
    </dgm:pt>
    <dgm:pt modelId="{B524E10D-4164-479E-A351-35BC0EE8F403}" type="pres">
      <dgm:prSet presAssocID="{8764F526-BB7B-4924-9A26-4F3795E001E1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B8DE7D-7C79-4D5C-8AED-6992F72FD9D9}" type="pres">
      <dgm:prSet presAssocID="{8764F526-BB7B-4924-9A26-4F3795E001E1}" presName="ParentText" presStyleLbl="revTx" presStyleIdx="0" presStyleCnt="1" custLinFactNeighborX="3043" custLinFactNeighborY="-16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A9CCA-C99C-49D0-B4D6-25C157C2C86E}" type="pres">
      <dgm:prSet presAssocID="{8764F526-BB7B-4924-9A26-4F3795E001E1}" presName="tlFrame" presStyleLbl="node1" presStyleIdx="0" presStyleCnt="4" custLinFactNeighborX="20666" custLinFactNeighborY="11264"/>
      <dgm:spPr/>
    </dgm:pt>
    <dgm:pt modelId="{C8A441BF-865E-4916-B4B8-EA8EE1B89289}" type="pres">
      <dgm:prSet presAssocID="{8764F526-BB7B-4924-9A26-4F3795E001E1}" presName="trFrame" presStyleLbl="node1" presStyleIdx="1" presStyleCnt="4"/>
      <dgm:spPr/>
    </dgm:pt>
    <dgm:pt modelId="{46CCBF81-A866-429D-A395-64A2E59D1989}" type="pres">
      <dgm:prSet presAssocID="{8764F526-BB7B-4924-9A26-4F3795E001E1}" presName="blFrame" presStyleLbl="node1" presStyleIdx="2" presStyleCnt="4" custLinFactNeighborX="20666" custLinFactNeighborY="-6819"/>
      <dgm:spPr/>
    </dgm:pt>
    <dgm:pt modelId="{185B6F65-2731-4D74-BF95-0551EFA768E4}" type="pres">
      <dgm:prSet presAssocID="{8764F526-BB7B-4924-9A26-4F3795E001E1}" presName="brFrame" presStyleLbl="node1" presStyleIdx="3" presStyleCnt="4"/>
      <dgm:spPr/>
    </dgm:pt>
  </dgm:ptLst>
  <dgm:cxnLst>
    <dgm:cxn modelId="{5DD9335A-6C40-479A-9E5B-67673D54A896}" type="presOf" srcId="{C5027648-4B87-41E0-830A-83F80B767C13}" destId="{46130011-0376-4C19-8601-A204FB8124DA}" srcOrd="0" destOrd="0" presId="urn:microsoft.com/office/officeart/2009/3/layout/FramedTextPicture"/>
    <dgm:cxn modelId="{0273EDA1-1DDB-433A-91F2-D21D33A1E849}" type="presOf" srcId="{8764F526-BB7B-4924-9A26-4F3795E001E1}" destId="{27B8DE7D-7C79-4D5C-8AED-6992F72FD9D9}" srcOrd="0" destOrd="0" presId="urn:microsoft.com/office/officeart/2009/3/layout/FramedTextPicture"/>
    <dgm:cxn modelId="{77B43F72-E404-466C-AD0B-676A59722282}" srcId="{C5027648-4B87-41E0-830A-83F80B767C13}" destId="{8764F526-BB7B-4924-9A26-4F3795E001E1}" srcOrd="0" destOrd="0" parTransId="{67FB9447-9F6F-45A1-80BC-6F62A1E348F5}" sibTransId="{0BD6DD48-E04D-47CA-9917-26F879A328E3}"/>
    <dgm:cxn modelId="{8397B8EB-BF07-4D52-BC3B-91F2971251A0}" type="presParOf" srcId="{46130011-0376-4C19-8601-A204FB8124DA}" destId="{DAD1FC3C-57FA-41D2-BC67-08C4C6BD84B0}" srcOrd="0" destOrd="0" presId="urn:microsoft.com/office/officeart/2009/3/layout/FramedTextPicture"/>
    <dgm:cxn modelId="{BC726E62-6822-4584-B54E-5827FBDA2A64}" type="presParOf" srcId="{DAD1FC3C-57FA-41D2-BC67-08C4C6BD84B0}" destId="{B524E10D-4164-479E-A351-35BC0EE8F403}" srcOrd="0" destOrd="0" presId="urn:microsoft.com/office/officeart/2009/3/layout/FramedTextPicture"/>
    <dgm:cxn modelId="{7EF65CD8-5C2F-4069-A1DB-DD333B6CE878}" type="presParOf" srcId="{DAD1FC3C-57FA-41D2-BC67-08C4C6BD84B0}" destId="{27B8DE7D-7C79-4D5C-8AED-6992F72FD9D9}" srcOrd="1" destOrd="0" presId="urn:microsoft.com/office/officeart/2009/3/layout/FramedTextPicture"/>
    <dgm:cxn modelId="{F73C27C7-D946-4FF3-9117-1D46A5C08236}" type="presParOf" srcId="{DAD1FC3C-57FA-41D2-BC67-08C4C6BD84B0}" destId="{70EA9CCA-C99C-49D0-B4D6-25C157C2C86E}" srcOrd="2" destOrd="0" presId="urn:microsoft.com/office/officeart/2009/3/layout/FramedTextPicture"/>
    <dgm:cxn modelId="{83D82732-3D63-41F6-8511-9C320238A83E}" type="presParOf" srcId="{DAD1FC3C-57FA-41D2-BC67-08C4C6BD84B0}" destId="{C8A441BF-865E-4916-B4B8-EA8EE1B89289}" srcOrd="3" destOrd="0" presId="urn:microsoft.com/office/officeart/2009/3/layout/FramedTextPicture"/>
    <dgm:cxn modelId="{46020988-A580-4B6F-86D5-D578C32924B6}" type="presParOf" srcId="{DAD1FC3C-57FA-41D2-BC67-08C4C6BD84B0}" destId="{46CCBF81-A866-429D-A395-64A2E59D1989}" srcOrd="4" destOrd="0" presId="urn:microsoft.com/office/officeart/2009/3/layout/FramedTextPicture"/>
    <dgm:cxn modelId="{150CDAB1-E399-4C2B-A3A3-D4D6957162C1}" type="presParOf" srcId="{DAD1FC3C-57FA-41D2-BC67-08C4C6BD84B0}" destId="{185B6F65-2731-4D74-BF95-0551EFA768E4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A1DDED6-3B46-444C-94DF-208C44BFF549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F2B3D112-C1A8-45A2-BCF2-7FB08D7A5B5E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400" dirty="0">
              <a:solidFill>
                <a:srgbClr val="FF0000"/>
              </a:solidFill>
              <a:cs typeface="B Titr" panose="00000700000000000000" pitchFamily="2" charset="-78"/>
            </a:rPr>
            <a:t>بیشترین تعداد پیشنهاد تایید شده در هشتمین جشنواره مدیریت دانش </a:t>
          </a:r>
          <a:endParaRPr lang="fa-IR" sz="1400" dirty="0"/>
        </a:p>
      </dgm:t>
    </dgm:pt>
    <dgm:pt modelId="{51C0CB5E-250F-4E01-BE95-5FC7B4FB5187}" type="parTrans" cxnId="{5F21B229-EBCF-430A-8AF6-82300089ED9A}">
      <dgm:prSet/>
      <dgm:spPr/>
      <dgm:t>
        <a:bodyPr/>
        <a:lstStyle/>
        <a:p>
          <a:pPr rtl="1"/>
          <a:endParaRPr lang="fa-IR"/>
        </a:p>
      </dgm:t>
    </dgm:pt>
    <dgm:pt modelId="{8145A91D-02D5-4FA9-A74F-197F9A146806}" type="sibTrans" cxnId="{5F21B229-EBCF-430A-8AF6-82300089ED9A}">
      <dgm:prSet/>
      <dgm:spPr/>
      <dgm:t>
        <a:bodyPr/>
        <a:lstStyle/>
        <a:p>
          <a:pPr rtl="1"/>
          <a:endParaRPr lang="fa-IR"/>
        </a:p>
      </dgm:t>
    </dgm:pt>
    <dgm:pt modelId="{51FF6526-4553-4C2B-884B-627D2F010209}">
      <dgm:prSet phldrT="[Text]" custT="1"/>
      <dgm:spPr/>
      <dgm:t>
        <a:bodyPr/>
        <a:lstStyle/>
        <a:p>
          <a:pPr rtl="1"/>
          <a:r>
            <a:rPr lang="fa-IR" sz="20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محمود شیری برزآبادی:4</a:t>
          </a:r>
        </a:p>
      </dgm:t>
    </dgm:pt>
    <dgm:pt modelId="{51D1CFD8-7AD7-4337-8ED2-F720AD0F16B6}" type="parTrans" cxnId="{6DC81185-6898-48DA-B7C5-F8A9E1A228C3}">
      <dgm:prSet/>
      <dgm:spPr/>
      <dgm:t>
        <a:bodyPr/>
        <a:lstStyle/>
        <a:p>
          <a:pPr rtl="1"/>
          <a:endParaRPr lang="fa-IR"/>
        </a:p>
      </dgm:t>
    </dgm:pt>
    <dgm:pt modelId="{A683C989-F605-40EA-8354-CFDFDE37C2EF}" type="sibTrans" cxnId="{6DC81185-6898-48DA-B7C5-F8A9E1A228C3}">
      <dgm:prSet/>
      <dgm:spPr/>
      <dgm:t>
        <a:bodyPr/>
        <a:lstStyle/>
        <a:p>
          <a:pPr rtl="1"/>
          <a:endParaRPr lang="fa-IR"/>
        </a:p>
      </dgm:t>
    </dgm:pt>
    <dgm:pt modelId="{1DE07D30-2F5C-4FFA-B570-EB65043BF321}">
      <dgm:prSet phldrT="[Text]" custT="1"/>
      <dgm:spPr/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مریم ثمره :13</a:t>
          </a:r>
        </a:p>
      </dgm:t>
    </dgm:pt>
    <dgm:pt modelId="{8C34B5C9-816F-4A57-B298-A4A161EBF227}" type="parTrans" cxnId="{B16DBCF5-767D-4CBA-9156-38BCA32AED14}">
      <dgm:prSet/>
      <dgm:spPr/>
      <dgm:t>
        <a:bodyPr/>
        <a:lstStyle/>
        <a:p>
          <a:pPr rtl="1"/>
          <a:endParaRPr lang="fa-IR"/>
        </a:p>
      </dgm:t>
    </dgm:pt>
    <dgm:pt modelId="{9C3DE768-9F68-4F2B-916A-FBED4F51A2F4}" type="sibTrans" cxnId="{B16DBCF5-767D-4CBA-9156-38BCA32AED14}">
      <dgm:prSet/>
      <dgm:spPr/>
      <dgm:t>
        <a:bodyPr/>
        <a:lstStyle/>
        <a:p>
          <a:pPr rtl="1"/>
          <a:endParaRPr lang="fa-IR"/>
        </a:p>
      </dgm:t>
    </dgm:pt>
    <dgm:pt modelId="{33759CAB-C525-4EEF-A56D-3396CE88E900}">
      <dgm:prSet custT="1"/>
      <dgm:spPr/>
      <dgm:t>
        <a:bodyPr/>
        <a:lstStyle/>
        <a:p>
          <a:pPr marL="0" marR="0" lvl="0" indent="0" algn="ctr" defTabSz="914400" rtl="1" eaLnBrk="1" fontAlgn="auto" latinLnBrk="0" hangingPunct="1">
            <a:lnSpc>
              <a:spcPct val="2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زهره محمدی</a:t>
          </a:r>
        </a:p>
        <a:p>
          <a:pPr marL="0" marR="0" lvl="0" indent="0" algn="ctr" defTabSz="914400" rtl="1" eaLnBrk="1" fontAlgn="auto" latinLnBrk="0" hangingPunct="1">
            <a:lnSpc>
              <a:spcPct val="2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 سامانی:6</a:t>
          </a:r>
        </a:p>
        <a:p>
          <a:pPr rtl="1"/>
          <a:endParaRPr lang="fa-IR" dirty="0"/>
        </a:p>
      </dgm:t>
    </dgm:pt>
    <dgm:pt modelId="{203C78EC-816F-48E9-8F26-9DF9A9391A21}" type="parTrans" cxnId="{C0B19302-5533-4F69-9701-02E2A1AC4EA7}">
      <dgm:prSet/>
      <dgm:spPr/>
      <dgm:t>
        <a:bodyPr/>
        <a:lstStyle/>
        <a:p>
          <a:pPr rtl="1"/>
          <a:endParaRPr lang="fa-IR"/>
        </a:p>
      </dgm:t>
    </dgm:pt>
    <dgm:pt modelId="{94135657-D209-40D0-B5E3-84D13C42C89C}" type="sibTrans" cxnId="{C0B19302-5533-4F69-9701-02E2A1AC4EA7}">
      <dgm:prSet/>
      <dgm:spPr/>
      <dgm:t>
        <a:bodyPr/>
        <a:lstStyle/>
        <a:p>
          <a:pPr rtl="1"/>
          <a:endParaRPr lang="fa-IR"/>
        </a:p>
      </dgm:t>
    </dgm:pt>
    <dgm:pt modelId="{2E0C3FE0-594D-47BA-80CB-989F10802CB0}">
      <dgm:prSet custT="1"/>
      <dgm:spPr>
        <a:solidFill>
          <a:srgbClr val="12B4B4"/>
        </a:solidFill>
      </dgm:spPr>
      <dgm:t>
        <a:bodyPr/>
        <a:lstStyle/>
        <a:p>
          <a:pPr marL="0" marR="0" lvl="0" indent="0" algn="ctr" defTabSz="889000" rtl="1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طاهره مقدس دستجردی:5  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gm:t>
    </dgm:pt>
    <dgm:pt modelId="{0EEFC5F1-6B13-4D0E-B661-64DEC42599AA}" type="parTrans" cxnId="{EC540E58-5256-4500-8513-CE88D4A345A1}">
      <dgm:prSet/>
      <dgm:spPr>
        <a:solidFill>
          <a:srgbClr val="12B4B4"/>
        </a:solidFill>
      </dgm:spPr>
      <dgm:t>
        <a:bodyPr/>
        <a:lstStyle/>
        <a:p>
          <a:pPr rtl="1"/>
          <a:endParaRPr lang="fa-IR"/>
        </a:p>
      </dgm:t>
    </dgm:pt>
    <dgm:pt modelId="{D655BCD3-4F51-4943-893D-C31F601C1A97}" type="sibTrans" cxnId="{EC540E58-5256-4500-8513-CE88D4A345A1}">
      <dgm:prSet/>
      <dgm:spPr/>
      <dgm:t>
        <a:bodyPr/>
        <a:lstStyle/>
        <a:p>
          <a:pPr rtl="1"/>
          <a:endParaRPr lang="fa-IR"/>
        </a:p>
      </dgm:t>
    </dgm:pt>
    <dgm:pt modelId="{11F8E6A2-908D-4665-A78A-11146CB0C27A}">
      <dgm:prSet custT="1"/>
      <dgm:spPr>
        <a:solidFill>
          <a:srgbClr val="B0DD7F"/>
        </a:solidFill>
      </dgm:spPr>
      <dgm:t>
        <a:bodyPr/>
        <a:lstStyle/>
        <a:p>
          <a:pPr marL="0" marR="0" lvl="0" indent="0" algn="ctr" defTabSz="889000" rtl="1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rPr>
            <a:t>فرزانه شفیعی:4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gm:t>
    </dgm:pt>
    <dgm:pt modelId="{DF380F42-7A54-469C-9D01-BE393BD85DD1}" type="parTrans" cxnId="{C06DD492-59BF-4155-A9CC-04399185F76E}">
      <dgm:prSet/>
      <dgm:spPr>
        <a:solidFill>
          <a:srgbClr val="B0DD7F"/>
        </a:solidFill>
      </dgm:spPr>
      <dgm:t>
        <a:bodyPr/>
        <a:lstStyle/>
        <a:p>
          <a:pPr rtl="1"/>
          <a:endParaRPr lang="fa-IR"/>
        </a:p>
      </dgm:t>
    </dgm:pt>
    <dgm:pt modelId="{FB208C1D-9818-454F-B456-A0255F0F7A80}" type="sibTrans" cxnId="{C06DD492-59BF-4155-A9CC-04399185F76E}">
      <dgm:prSet/>
      <dgm:spPr/>
      <dgm:t>
        <a:bodyPr/>
        <a:lstStyle/>
        <a:p>
          <a:pPr rtl="1"/>
          <a:endParaRPr lang="fa-IR"/>
        </a:p>
      </dgm:t>
    </dgm:pt>
    <dgm:pt modelId="{9ED49F68-8956-453A-8712-FB14CAD3E97A}">
      <dgm:prSet custT="1"/>
      <dgm:spPr>
        <a:solidFill>
          <a:srgbClr val="6666FF"/>
        </a:solidFill>
      </dgm:spPr>
      <dgm:t>
        <a:bodyPr/>
        <a:lstStyle/>
        <a:p>
          <a:pPr rtl="1"/>
          <a:r>
            <a:rPr lang="fa-IR" sz="16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محمد جواد محمدی:4</a:t>
          </a:r>
        </a:p>
      </dgm:t>
    </dgm:pt>
    <dgm:pt modelId="{D0DE0075-45E2-4C7B-9C92-F350BF97C737}" type="parTrans" cxnId="{568F1CE7-339D-4534-8744-3D8890E0D2A0}">
      <dgm:prSet/>
      <dgm:spPr>
        <a:solidFill>
          <a:srgbClr val="6666FF"/>
        </a:solidFill>
      </dgm:spPr>
      <dgm:t>
        <a:bodyPr/>
        <a:lstStyle/>
        <a:p>
          <a:pPr rtl="1"/>
          <a:endParaRPr lang="fa-IR"/>
        </a:p>
      </dgm:t>
    </dgm:pt>
    <dgm:pt modelId="{9CD3E8D5-9A22-4931-93AA-DFC1781CA311}" type="sibTrans" cxnId="{568F1CE7-339D-4534-8744-3D8890E0D2A0}">
      <dgm:prSet/>
      <dgm:spPr/>
      <dgm:t>
        <a:bodyPr/>
        <a:lstStyle/>
        <a:p>
          <a:pPr rtl="1"/>
          <a:endParaRPr lang="fa-IR"/>
        </a:p>
      </dgm:t>
    </dgm:pt>
    <dgm:pt modelId="{6E2B1B71-403C-476D-B003-BEA3A3311BB3}" type="pres">
      <dgm:prSet presAssocID="{2A1DDED6-3B46-444C-94DF-208C44BFF54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D21206-FF6C-40A6-9B7A-5F41284881CA}" type="pres">
      <dgm:prSet presAssocID="{F2B3D112-C1A8-45A2-BCF2-7FB08D7A5B5E}" presName="centerShape" presStyleLbl="node0" presStyleIdx="0" presStyleCnt="1" custLinFactNeighborX="-201" custLinFactNeighborY="-801"/>
      <dgm:spPr/>
      <dgm:t>
        <a:bodyPr/>
        <a:lstStyle/>
        <a:p>
          <a:endParaRPr lang="en-US"/>
        </a:p>
      </dgm:t>
    </dgm:pt>
    <dgm:pt modelId="{8681043C-E957-41B0-B51E-66D140585946}" type="pres">
      <dgm:prSet presAssocID="{51D1CFD8-7AD7-4337-8ED2-F720AD0F16B6}" presName="parTrans" presStyleLbl="bgSibTrans2D1" presStyleIdx="0" presStyleCnt="6"/>
      <dgm:spPr/>
      <dgm:t>
        <a:bodyPr/>
        <a:lstStyle/>
        <a:p>
          <a:endParaRPr lang="en-US"/>
        </a:p>
      </dgm:t>
    </dgm:pt>
    <dgm:pt modelId="{51D4BDBA-C7D7-43CF-BFAA-2FA461C8DBC2}" type="pres">
      <dgm:prSet presAssocID="{51FF6526-4553-4C2B-884B-627D2F01020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75B096-5F07-4D52-931B-C6A2F7CBBA5C}" type="pres">
      <dgm:prSet presAssocID="{8C34B5C9-816F-4A57-B298-A4A161EBF227}" presName="parTrans" presStyleLbl="bgSibTrans2D1" presStyleIdx="1" presStyleCnt="6"/>
      <dgm:spPr/>
      <dgm:t>
        <a:bodyPr/>
        <a:lstStyle/>
        <a:p>
          <a:endParaRPr lang="en-US"/>
        </a:p>
      </dgm:t>
    </dgm:pt>
    <dgm:pt modelId="{4B68A16C-EA53-48DE-B92A-FD75565089CD}" type="pres">
      <dgm:prSet presAssocID="{1DE07D30-2F5C-4FFA-B570-EB65043BF32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66143D-A4C8-47D2-94F8-2581416ACC94}" type="pres">
      <dgm:prSet presAssocID="{203C78EC-816F-48E9-8F26-9DF9A9391A21}" presName="parTrans" presStyleLbl="bgSibTrans2D1" presStyleIdx="2" presStyleCnt="6"/>
      <dgm:spPr/>
      <dgm:t>
        <a:bodyPr/>
        <a:lstStyle/>
        <a:p>
          <a:endParaRPr lang="en-US"/>
        </a:p>
      </dgm:t>
    </dgm:pt>
    <dgm:pt modelId="{1286B0F9-B631-4277-A082-78940375883E}" type="pres">
      <dgm:prSet presAssocID="{33759CAB-C525-4EEF-A56D-3396CE88E90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0CC2BC-A4F3-4575-82C5-30F0F3A6FF8A}" type="pres">
      <dgm:prSet presAssocID="{0EEFC5F1-6B13-4D0E-B661-64DEC42599AA}" presName="parTrans" presStyleLbl="bgSibTrans2D1" presStyleIdx="3" presStyleCnt="6"/>
      <dgm:spPr/>
      <dgm:t>
        <a:bodyPr/>
        <a:lstStyle/>
        <a:p>
          <a:endParaRPr lang="en-US"/>
        </a:p>
      </dgm:t>
    </dgm:pt>
    <dgm:pt modelId="{F51D6549-88C7-42C9-9B8E-222D42DB3634}" type="pres">
      <dgm:prSet presAssocID="{2E0C3FE0-594D-47BA-80CB-989F10802CB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3C793-253D-4E3A-8E8A-C682967C09BA}" type="pres">
      <dgm:prSet presAssocID="{D0DE0075-45E2-4C7B-9C92-F350BF97C737}" presName="parTrans" presStyleLbl="bgSibTrans2D1" presStyleIdx="4" presStyleCnt="6"/>
      <dgm:spPr/>
      <dgm:t>
        <a:bodyPr/>
        <a:lstStyle/>
        <a:p>
          <a:endParaRPr lang="en-US"/>
        </a:p>
      </dgm:t>
    </dgm:pt>
    <dgm:pt modelId="{B669FD81-9598-45B9-B3EE-515D6BF3863D}" type="pres">
      <dgm:prSet presAssocID="{9ED49F68-8956-453A-8712-FB14CAD3E9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7CFE92-C1A7-4E04-8A63-7850926D809B}" type="pres">
      <dgm:prSet presAssocID="{DF380F42-7A54-469C-9D01-BE393BD85DD1}" presName="parTrans" presStyleLbl="bgSibTrans2D1" presStyleIdx="5" presStyleCnt="6"/>
      <dgm:spPr/>
      <dgm:t>
        <a:bodyPr/>
        <a:lstStyle/>
        <a:p>
          <a:endParaRPr lang="en-US"/>
        </a:p>
      </dgm:t>
    </dgm:pt>
    <dgm:pt modelId="{2D107EB4-33F7-4ED5-A0D2-76009BC5AFE5}" type="pres">
      <dgm:prSet presAssocID="{11F8E6A2-908D-4665-A78A-11146CB0C27A}" presName="node" presStyleLbl="node1" presStyleIdx="5" presStyleCnt="6" custRadScaleRad="100721" custRadScaleInc="-15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10DA24-DB0C-47E3-B909-DCA5E1D8CD8D}" type="presOf" srcId="{0EEFC5F1-6B13-4D0E-B661-64DEC42599AA}" destId="{4D0CC2BC-A4F3-4575-82C5-30F0F3A6FF8A}" srcOrd="0" destOrd="0" presId="urn:microsoft.com/office/officeart/2005/8/layout/radial4"/>
    <dgm:cxn modelId="{5F21B229-EBCF-430A-8AF6-82300089ED9A}" srcId="{2A1DDED6-3B46-444C-94DF-208C44BFF549}" destId="{F2B3D112-C1A8-45A2-BCF2-7FB08D7A5B5E}" srcOrd="0" destOrd="0" parTransId="{51C0CB5E-250F-4E01-BE95-5FC7B4FB5187}" sibTransId="{8145A91D-02D5-4FA9-A74F-197F9A146806}"/>
    <dgm:cxn modelId="{A0F573BE-9EE9-4C58-98AC-AABEC148E3EA}" type="presOf" srcId="{51FF6526-4553-4C2B-884B-627D2F010209}" destId="{51D4BDBA-C7D7-43CF-BFAA-2FA461C8DBC2}" srcOrd="0" destOrd="0" presId="urn:microsoft.com/office/officeart/2005/8/layout/radial4"/>
    <dgm:cxn modelId="{E1C80BFD-5EDF-4211-BF33-A869243A57AF}" type="presOf" srcId="{DF380F42-7A54-469C-9D01-BE393BD85DD1}" destId="{357CFE92-C1A7-4E04-8A63-7850926D809B}" srcOrd="0" destOrd="0" presId="urn:microsoft.com/office/officeart/2005/8/layout/radial4"/>
    <dgm:cxn modelId="{29EB442E-2F8C-4888-80E1-B449CCE93DEB}" type="presOf" srcId="{8C34B5C9-816F-4A57-B298-A4A161EBF227}" destId="{6A75B096-5F07-4D52-931B-C6A2F7CBBA5C}" srcOrd="0" destOrd="0" presId="urn:microsoft.com/office/officeart/2005/8/layout/radial4"/>
    <dgm:cxn modelId="{B16DBCF5-767D-4CBA-9156-38BCA32AED14}" srcId="{F2B3D112-C1A8-45A2-BCF2-7FB08D7A5B5E}" destId="{1DE07D30-2F5C-4FFA-B570-EB65043BF321}" srcOrd="1" destOrd="0" parTransId="{8C34B5C9-816F-4A57-B298-A4A161EBF227}" sibTransId="{9C3DE768-9F68-4F2B-916A-FBED4F51A2F4}"/>
    <dgm:cxn modelId="{514E67FE-F804-49DE-8991-94764FABF75C}" type="presOf" srcId="{11F8E6A2-908D-4665-A78A-11146CB0C27A}" destId="{2D107EB4-33F7-4ED5-A0D2-76009BC5AFE5}" srcOrd="0" destOrd="0" presId="urn:microsoft.com/office/officeart/2005/8/layout/radial4"/>
    <dgm:cxn modelId="{EC540E58-5256-4500-8513-CE88D4A345A1}" srcId="{F2B3D112-C1A8-45A2-BCF2-7FB08D7A5B5E}" destId="{2E0C3FE0-594D-47BA-80CB-989F10802CB0}" srcOrd="3" destOrd="0" parTransId="{0EEFC5F1-6B13-4D0E-B661-64DEC42599AA}" sibTransId="{D655BCD3-4F51-4943-893D-C31F601C1A97}"/>
    <dgm:cxn modelId="{C2FB8205-4A7F-4D20-8A52-6AA1FE56ABF2}" type="presOf" srcId="{2E0C3FE0-594D-47BA-80CB-989F10802CB0}" destId="{F51D6549-88C7-42C9-9B8E-222D42DB3634}" srcOrd="0" destOrd="0" presId="urn:microsoft.com/office/officeart/2005/8/layout/radial4"/>
    <dgm:cxn modelId="{568F1CE7-339D-4534-8744-3D8890E0D2A0}" srcId="{F2B3D112-C1A8-45A2-BCF2-7FB08D7A5B5E}" destId="{9ED49F68-8956-453A-8712-FB14CAD3E97A}" srcOrd="4" destOrd="0" parTransId="{D0DE0075-45E2-4C7B-9C92-F350BF97C737}" sibTransId="{9CD3E8D5-9A22-4931-93AA-DFC1781CA311}"/>
    <dgm:cxn modelId="{941D2DE6-32F3-45C5-9F4A-6826D17E1136}" type="presOf" srcId="{F2B3D112-C1A8-45A2-BCF2-7FB08D7A5B5E}" destId="{07D21206-FF6C-40A6-9B7A-5F41284881CA}" srcOrd="0" destOrd="0" presId="urn:microsoft.com/office/officeart/2005/8/layout/radial4"/>
    <dgm:cxn modelId="{B9463F65-E1BE-4B25-BDDE-B6593E7E6922}" type="presOf" srcId="{2A1DDED6-3B46-444C-94DF-208C44BFF549}" destId="{6E2B1B71-403C-476D-B003-BEA3A3311BB3}" srcOrd="0" destOrd="0" presId="urn:microsoft.com/office/officeart/2005/8/layout/radial4"/>
    <dgm:cxn modelId="{6DC81185-6898-48DA-B7C5-F8A9E1A228C3}" srcId="{F2B3D112-C1A8-45A2-BCF2-7FB08D7A5B5E}" destId="{51FF6526-4553-4C2B-884B-627D2F010209}" srcOrd="0" destOrd="0" parTransId="{51D1CFD8-7AD7-4337-8ED2-F720AD0F16B6}" sibTransId="{A683C989-F605-40EA-8354-CFDFDE37C2EF}"/>
    <dgm:cxn modelId="{7D9250B0-3083-40FC-B0BF-D1B9BB2E22D9}" type="presOf" srcId="{9ED49F68-8956-453A-8712-FB14CAD3E97A}" destId="{B669FD81-9598-45B9-B3EE-515D6BF3863D}" srcOrd="0" destOrd="0" presId="urn:microsoft.com/office/officeart/2005/8/layout/radial4"/>
    <dgm:cxn modelId="{BC8E9D78-E13D-473F-A822-C28EEE09DC9C}" type="presOf" srcId="{1DE07D30-2F5C-4FFA-B570-EB65043BF321}" destId="{4B68A16C-EA53-48DE-B92A-FD75565089CD}" srcOrd="0" destOrd="0" presId="urn:microsoft.com/office/officeart/2005/8/layout/radial4"/>
    <dgm:cxn modelId="{87BFD025-E646-48B5-9B69-AB5289CFC8EB}" type="presOf" srcId="{203C78EC-816F-48E9-8F26-9DF9A9391A21}" destId="{B166143D-A4C8-47D2-94F8-2581416ACC94}" srcOrd="0" destOrd="0" presId="urn:microsoft.com/office/officeart/2005/8/layout/radial4"/>
    <dgm:cxn modelId="{38205AEC-251C-4B2E-BAC3-6230D1DFA2A4}" type="presOf" srcId="{51D1CFD8-7AD7-4337-8ED2-F720AD0F16B6}" destId="{8681043C-E957-41B0-B51E-66D140585946}" srcOrd="0" destOrd="0" presId="urn:microsoft.com/office/officeart/2005/8/layout/radial4"/>
    <dgm:cxn modelId="{5D37B211-761D-4FEF-9BE0-055FC0B4B029}" type="presOf" srcId="{D0DE0075-45E2-4C7B-9C92-F350BF97C737}" destId="{C113C793-253D-4E3A-8E8A-C682967C09BA}" srcOrd="0" destOrd="0" presId="urn:microsoft.com/office/officeart/2005/8/layout/radial4"/>
    <dgm:cxn modelId="{C0B19302-5533-4F69-9701-02E2A1AC4EA7}" srcId="{F2B3D112-C1A8-45A2-BCF2-7FB08D7A5B5E}" destId="{33759CAB-C525-4EEF-A56D-3396CE88E900}" srcOrd="2" destOrd="0" parTransId="{203C78EC-816F-48E9-8F26-9DF9A9391A21}" sibTransId="{94135657-D209-40D0-B5E3-84D13C42C89C}"/>
    <dgm:cxn modelId="{C06DD492-59BF-4155-A9CC-04399185F76E}" srcId="{F2B3D112-C1A8-45A2-BCF2-7FB08D7A5B5E}" destId="{11F8E6A2-908D-4665-A78A-11146CB0C27A}" srcOrd="5" destOrd="0" parTransId="{DF380F42-7A54-469C-9D01-BE393BD85DD1}" sibTransId="{FB208C1D-9818-454F-B456-A0255F0F7A80}"/>
    <dgm:cxn modelId="{5D4BA47D-C131-40E6-A9F2-7A2DD1E9F086}" type="presOf" srcId="{33759CAB-C525-4EEF-A56D-3396CE88E900}" destId="{1286B0F9-B631-4277-A082-78940375883E}" srcOrd="0" destOrd="0" presId="urn:microsoft.com/office/officeart/2005/8/layout/radial4"/>
    <dgm:cxn modelId="{A8E3FB7E-EAD0-4E1E-8367-D4D5F45CB2EF}" type="presParOf" srcId="{6E2B1B71-403C-476D-B003-BEA3A3311BB3}" destId="{07D21206-FF6C-40A6-9B7A-5F41284881CA}" srcOrd="0" destOrd="0" presId="urn:microsoft.com/office/officeart/2005/8/layout/radial4"/>
    <dgm:cxn modelId="{1BC93C1B-5D01-44CB-B0EE-53159BF564BC}" type="presParOf" srcId="{6E2B1B71-403C-476D-B003-BEA3A3311BB3}" destId="{8681043C-E957-41B0-B51E-66D140585946}" srcOrd="1" destOrd="0" presId="urn:microsoft.com/office/officeart/2005/8/layout/radial4"/>
    <dgm:cxn modelId="{76FFBB8C-207E-4792-9991-58D182932BEA}" type="presParOf" srcId="{6E2B1B71-403C-476D-B003-BEA3A3311BB3}" destId="{51D4BDBA-C7D7-43CF-BFAA-2FA461C8DBC2}" srcOrd="2" destOrd="0" presId="urn:microsoft.com/office/officeart/2005/8/layout/radial4"/>
    <dgm:cxn modelId="{3A578C6D-F5E9-4E42-A6DD-B9FE486FDCDE}" type="presParOf" srcId="{6E2B1B71-403C-476D-B003-BEA3A3311BB3}" destId="{6A75B096-5F07-4D52-931B-C6A2F7CBBA5C}" srcOrd="3" destOrd="0" presId="urn:microsoft.com/office/officeart/2005/8/layout/radial4"/>
    <dgm:cxn modelId="{EC42B7C1-3A73-4829-A89A-B27FAA0F2F3E}" type="presParOf" srcId="{6E2B1B71-403C-476D-B003-BEA3A3311BB3}" destId="{4B68A16C-EA53-48DE-B92A-FD75565089CD}" srcOrd="4" destOrd="0" presId="urn:microsoft.com/office/officeart/2005/8/layout/radial4"/>
    <dgm:cxn modelId="{BBF691D9-CD4D-452F-9ADE-4F0C7EFA73C4}" type="presParOf" srcId="{6E2B1B71-403C-476D-B003-BEA3A3311BB3}" destId="{B166143D-A4C8-47D2-94F8-2581416ACC94}" srcOrd="5" destOrd="0" presId="urn:microsoft.com/office/officeart/2005/8/layout/radial4"/>
    <dgm:cxn modelId="{24A3B656-7DDC-46EF-90E0-167B5AB18FE4}" type="presParOf" srcId="{6E2B1B71-403C-476D-B003-BEA3A3311BB3}" destId="{1286B0F9-B631-4277-A082-78940375883E}" srcOrd="6" destOrd="0" presId="urn:microsoft.com/office/officeart/2005/8/layout/radial4"/>
    <dgm:cxn modelId="{9E8C7E85-18BE-48E9-9C45-25F70556B7C1}" type="presParOf" srcId="{6E2B1B71-403C-476D-B003-BEA3A3311BB3}" destId="{4D0CC2BC-A4F3-4575-82C5-30F0F3A6FF8A}" srcOrd="7" destOrd="0" presId="urn:microsoft.com/office/officeart/2005/8/layout/radial4"/>
    <dgm:cxn modelId="{DFD10DEF-96B7-4C64-980A-A33490B011A3}" type="presParOf" srcId="{6E2B1B71-403C-476D-B003-BEA3A3311BB3}" destId="{F51D6549-88C7-42C9-9B8E-222D42DB3634}" srcOrd="8" destOrd="0" presId="urn:microsoft.com/office/officeart/2005/8/layout/radial4"/>
    <dgm:cxn modelId="{7AE792D2-1313-4AF0-B93A-EBE4C061D591}" type="presParOf" srcId="{6E2B1B71-403C-476D-B003-BEA3A3311BB3}" destId="{C113C793-253D-4E3A-8E8A-C682967C09BA}" srcOrd="9" destOrd="0" presId="urn:microsoft.com/office/officeart/2005/8/layout/radial4"/>
    <dgm:cxn modelId="{EAB52002-D0AA-48BB-84AD-9DE35D25E484}" type="presParOf" srcId="{6E2B1B71-403C-476D-B003-BEA3A3311BB3}" destId="{B669FD81-9598-45B9-B3EE-515D6BF3863D}" srcOrd="10" destOrd="0" presId="urn:microsoft.com/office/officeart/2005/8/layout/radial4"/>
    <dgm:cxn modelId="{2230E623-7437-4B3A-88EA-2A46D3C3BA78}" type="presParOf" srcId="{6E2B1B71-403C-476D-B003-BEA3A3311BB3}" destId="{357CFE92-C1A7-4E04-8A63-7850926D809B}" srcOrd="11" destOrd="0" presId="urn:microsoft.com/office/officeart/2005/8/layout/radial4"/>
    <dgm:cxn modelId="{92690813-1B17-498F-A1C5-71917890CF27}" type="presParOf" srcId="{6E2B1B71-403C-476D-B003-BEA3A3311BB3}" destId="{2D107EB4-33F7-4ED5-A0D2-76009BC5AFE5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1. بهبود روش هاي اطلاع رساني فراخوان هاي دارويي اعلام شده سازمان غذا و دارو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مريم ابوالحسني هيستانی، مهشيد عابدي جبلي 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2F8D2-FE08-4027-8E09-DF93A9B29573}">
      <dsp:nvSpPr>
        <dsp:cNvPr id="0" name=""/>
        <dsp:cNvSpPr/>
      </dsp:nvSpPr>
      <dsp:spPr>
        <a:xfrm>
          <a:off x="0" y="0"/>
          <a:ext cx="8128000" cy="243840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D6E405-DCD0-48AD-9B31-10DE902F3C3E}">
      <dsp:nvSpPr>
        <dsp:cNvPr id="0" name=""/>
        <dsp:cNvSpPr/>
      </dsp:nvSpPr>
      <dsp:spPr>
        <a:xfrm>
          <a:off x="243839" y="325120"/>
          <a:ext cx="2387600" cy="1788160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DC6FE5-95EE-42D5-B73A-1C96A868CC69}">
      <dsp:nvSpPr>
        <dsp:cNvPr id="0" name=""/>
        <dsp:cNvSpPr/>
      </dsp:nvSpPr>
      <dsp:spPr>
        <a:xfrm rot="10800000">
          <a:off x="243839" y="2438400"/>
          <a:ext cx="2387600" cy="298026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فروردین ماه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1. شهلا نوروزی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2. سعید کرمی اشترجانی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3. اسماء قصابی مبارک آبادی</a:t>
          </a:r>
        </a:p>
      </dsp:txBody>
      <dsp:txXfrm rot="10800000">
        <a:off x="317266" y="2438400"/>
        <a:ext cx="2240746" cy="2906839"/>
      </dsp:txXfrm>
    </dsp:sp>
    <dsp:sp modelId="{EC6AC25B-9137-4A30-B878-5E2F323BC445}">
      <dsp:nvSpPr>
        <dsp:cNvPr id="0" name=""/>
        <dsp:cNvSpPr/>
      </dsp:nvSpPr>
      <dsp:spPr>
        <a:xfrm>
          <a:off x="2870200" y="325120"/>
          <a:ext cx="2387600" cy="1788160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5394097"/>
            <a:satOff val="-25103"/>
            <a:lumOff val="-11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59CC0-670A-4207-9F59-94EAA2DAF8C3}">
      <dsp:nvSpPr>
        <dsp:cNvPr id="0" name=""/>
        <dsp:cNvSpPr/>
      </dsp:nvSpPr>
      <dsp:spPr>
        <a:xfrm rot="10800000">
          <a:off x="2870200" y="2438400"/>
          <a:ext cx="2387600" cy="298026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خرداد ماه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منصوره یقینی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الهام عشوریون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حمید وارسته پور</a:t>
          </a:r>
        </a:p>
      </dsp:txBody>
      <dsp:txXfrm rot="10800000">
        <a:off x="2943627" y="2438400"/>
        <a:ext cx="2240746" cy="2906839"/>
      </dsp:txXfrm>
    </dsp:sp>
    <dsp:sp modelId="{9D65B7C2-B83E-4350-B135-FB3CCB20D677}">
      <dsp:nvSpPr>
        <dsp:cNvPr id="0" name=""/>
        <dsp:cNvSpPr/>
      </dsp:nvSpPr>
      <dsp:spPr>
        <a:xfrm>
          <a:off x="5496559" y="325120"/>
          <a:ext cx="2387600" cy="1788160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10788194"/>
            <a:satOff val="-50206"/>
            <a:lumOff val="-22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A23D18-1B8E-4754-A1F4-E5542568DEA8}">
      <dsp:nvSpPr>
        <dsp:cNvPr id="0" name=""/>
        <dsp:cNvSpPr/>
      </dsp:nvSpPr>
      <dsp:spPr>
        <a:xfrm rot="10800000">
          <a:off x="5496559" y="2438400"/>
          <a:ext cx="2387600" cy="298026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تیرماه: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طاهره مقدس دستجردی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نفیسه معلم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فاطمه شفیعی خوراسگانی</a:t>
          </a:r>
        </a:p>
      </dsp:txBody>
      <dsp:txXfrm rot="10800000">
        <a:off x="5569986" y="2438400"/>
        <a:ext cx="2240746" cy="29068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2F8D2-FE08-4027-8E09-DF93A9B29573}">
      <dsp:nvSpPr>
        <dsp:cNvPr id="0" name=""/>
        <dsp:cNvSpPr/>
      </dsp:nvSpPr>
      <dsp:spPr>
        <a:xfrm>
          <a:off x="0" y="0"/>
          <a:ext cx="8128000" cy="24384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D6E405-DCD0-48AD-9B31-10DE902F3C3E}">
      <dsp:nvSpPr>
        <dsp:cNvPr id="0" name=""/>
        <dsp:cNvSpPr/>
      </dsp:nvSpPr>
      <dsp:spPr>
        <a:xfrm>
          <a:off x="243839" y="325120"/>
          <a:ext cx="2387600" cy="1788160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DC6FE5-95EE-42D5-B73A-1C96A868CC69}">
      <dsp:nvSpPr>
        <dsp:cNvPr id="0" name=""/>
        <dsp:cNvSpPr/>
      </dsp:nvSpPr>
      <dsp:spPr>
        <a:xfrm rot="10800000">
          <a:off x="217504" y="2438400"/>
          <a:ext cx="2387600" cy="298026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مرداد ماه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1. افسانه کرمی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2. اکرم چوپانی ده سرخی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3. فریبا طالبپور بروجنی</a:t>
          </a:r>
        </a:p>
      </dsp:txBody>
      <dsp:txXfrm rot="10800000">
        <a:off x="290931" y="2438400"/>
        <a:ext cx="2240746" cy="2906839"/>
      </dsp:txXfrm>
    </dsp:sp>
    <dsp:sp modelId="{EC6AC25B-9137-4A30-B878-5E2F323BC445}">
      <dsp:nvSpPr>
        <dsp:cNvPr id="0" name=""/>
        <dsp:cNvSpPr/>
      </dsp:nvSpPr>
      <dsp:spPr>
        <a:xfrm>
          <a:off x="2870200" y="325120"/>
          <a:ext cx="2387600" cy="1788160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3364820"/>
            <a:satOff val="-11474"/>
            <a:lumOff val="-19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59CC0-670A-4207-9F59-94EAA2DAF8C3}">
      <dsp:nvSpPr>
        <dsp:cNvPr id="0" name=""/>
        <dsp:cNvSpPr/>
      </dsp:nvSpPr>
      <dsp:spPr>
        <a:xfrm rot="10800000">
          <a:off x="2791552" y="2438400"/>
          <a:ext cx="2387600" cy="2980266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شهریورماه: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1. حسن مفتاحی بادی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2. رسول ولیخانی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3. مریم شیشه گر</a:t>
          </a:r>
        </a:p>
      </dsp:txBody>
      <dsp:txXfrm rot="10800000">
        <a:off x="2864979" y="2438400"/>
        <a:ext cx="2240746" cy="2906839"/>
      </dsp:txXfrm>
    </dsp:sp>
    <dsp:sp modelId="{9D65B7C2-B83E-4350-B135-FB3CCB20D677}">
      <dsp:nvSpPr>
        <dsp:cNvPr id="0" name=""/>
        <dsp:cNvSpPr/>
      </dsp:nvSpPr>
      <dsp:spPr>
        <a:xfrm>
          <a:off x="5496559" y="325120"/>
          <a:ext cx="2387600" cy="178816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A23D18-1B8E-4754-A1F4-E5542568DEA8}">
      <dsp:nvSpPr>
        <dsp:cNvPr id="0" name=""/>
        <dsp:cNvSpPr/>
      </dsp:nvSpPr>
      <dsp:spPr>
        <a:xfrm rot="10800000">
          <a:off x="5496559" y="2438400"/>
          <a:ext cx="2387600" cy="298026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مهر ماه: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1. زهرا رستمی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2. محمود ارع جعفری زواره</a:t>
          </a:r>
        </a:p>
        <a:p>
          <a:pPr marL="0"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B Titr" panose="00000700000000000000" pitchFamily="2" charset="-78"/>
            </a:rPr>
            <a:t>3. رویا کارخانه</a:t>
          </a:r>
        </a:p>
      </dsp:txBody>
      <dsp:txXfrm rot="10800000">
        <a:off x="5569986" y="2438400"/>
        <a:ext cx="2240746" cy="290683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2F8D2-FE08-4027-8E09-DF93A9B29573}">
      <dsp:nvSpPr>
        <dsp:cNvPr id="0" name=""/>
        <dsp:cNvSpPr/>
      </dsp:nvSpPr>
      <dsp:spPr>
        <a:xfrm>
          <a:off x="0" y="0"/>
          <a:ext cx="6577782" cy="236303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D6E405-DCD0-48AD-9B31-10DE902F3C3E}">
      <dsp:nvSpPr>
        <dsp:cNvPr id="0" name=""/>
        <dsp:cNvSpPr/>
      </dsp:nvSpPr>
      <dsp:spPr>
        <a:xfrm>
          <a:off x="198088" y="315071"/>
          <a:ext cx="2943621" cy="1732894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DC6FE5-95EE-42D5-B73A-1C96A868CC69}">
      <dsp:nvSpPr>
        <dsp:cNvPr id="0" name=""/>
        <dsp:cNvSpPr/>
      </dsp:nvSpPr>
      <dsp:spPr>
        <a:xfrm rot="10800000">
          <a:off x="198088" y="2363038"/>
          <a:ext cx="2943621" cy="2888157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آبان ماه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1. زهرا زمانی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2. حکیمه بلالی دهکردی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cs typeface="B Titr" panose="00000700000000000000" pitchFamily="2" charset="-78"/>
            </a:rPr>
            <a:t>3. فاطمه رستاقی</a:t>
          </a:r>
        </a:p>
      </dsp:txBody>
      <dsp:txXfrm rot="10800000">
        <a:off x="286909" y="2363038"/>
        <a:ext cx="2765979" cy="2799336"/>
      </dsp:txXfrm>
    </dsp:sp>
    <dsp:sp modelId="{EC6AC25B-9137-4A30-B878-5E2F323BC445}">
      <dsp:nvSpPr>
        <dsp:cNvPr id="0" name=""/>
        <dsp:cNvSpPr/>
      </dsp:nvSpPr>
      <dsp:spPr>
        <a:xfrm>
          <a:off x="3436072" y="315071"/>
          <a:ext cx="2943621" cy="1732894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59CC0-670A-4207-9F59-94EAA2DAF8C3}">
      <dsp:nvSpPr>
        <dsp:cNvPr id="0" name=""/>
        <dsp:cNvSpPr/>
      </dsp:nvSpPr>
      <dsp:spPr>
        <a:xfrm rot="10800000">
          <a:off x="3436072" y="2363038"/>
          <a:ext cx="2943621" cy="2888157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آذر  ماه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1. حسن شیخ قهدریجانی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2. فاطمه سعیدی مسینه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latin typeface="Calibri"/>
              <a:ea typeface="+mn-ea"/>
              <a:cs typeface="B Titr" panose="00000700000000000000" pitchFamily="2" charset="-78"/>
            </a:rPr>
            <a:t>3. مرتضی فاتح </a:t>
          </a:r>
        </a:p>
      </dsp:txBody>
      <dsp:txXfrm rot="10800000">
        <a:off x="3524893" y="2363038"/>
        <a:ext cx="2765979" cy="279933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21206-FF6C-40A6-9B7A-5F41284881CA}">
      <dsp:nvSpPr>
        <dsp:cNvPr id="0" name=""/>
        <dsp:cNvSpPr/>
      </dsp:nvSpPr>
      <dsp:spPr>
        <a:xfrm>
          <a:off x="3073566" y="3230249"/>
          <a:ext cx="2259412" cy="2259412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ارزیابان دارای بیشترین تعداد ارزیابی </a:t>
          </a:r>
          <a:endParaRPr lang="fa-IR" sz="1400" kern="1200" dirty="0"/>
        </a:p>
      </dsp:txBody>
      <dsp:txXfrm>
        <a:off x="3404449" y="3561132"/>
        <a:ext cx="1597646" cy="1597646"/>
      </dsp:txXfrm>
    </dsp:sp>
    <dsp:sp modelId="{8681043C-E957-41B0-B51E-66D140585946}">
      <dsp:nvSpPr>
        <dsp:cNvPr id="0" name=""/>
        <dsp:cNvSpPr/>
      </dsp:nvSpPr>
      <dsp:spPr>
        <a:xfrm rot="10744710">
          <a:off x="791506" y="4075520"/>
          <a:ext cx="2156831" cy="64393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D4BDBA-C7D7-43CF-BFAA-2FA461C8DBC2}">
      <dsp:nvSpPr>
        <dsp:cNvPr id="0" name=""/>
        <dsp:cNvSpPr/>
      </dsp:nvSpPr>
      <dsp:spPr>
        <a:xfrm>
          <a:off x="852" y="3782195"/>
          <a:ext cx="1581588" cy="12652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سید حامد میرلوحی:43 </a:t>
          </a:r>
        </a:p>
      </dsp:txBody>
      <dsp:txXfrm>
        <a:off x="37911" y="3819254"/>
        <a:ext cx="1507470" cy="1191153"/>
      </dsp:txXfrm>
    </dsp:sp>
    <dsp:sp modelId="{6A75B096-5F07-4D52-931B-C6A2F7CBBA5C}">
      <dsp:nvSpPr>
        <dsp:cNvPr id="0" name=""/>
        <dsp:cNvSpPr/>
      </dsp:nvSpPr>
      <dsp:spPr>
        <a:xfrm rot="12923102">
          <a:off x="1249240" y="2695770"/>
          <a:ext cx="2128603" cy="64393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8A16C-EA53-48DE-B92A-FD75565089CD}">
      <dsp:nvSpPr>
        <dsp:cNvPr id="0" name=""/>
        <dsp:cNvSpPr/>
      </dsp:nvSpPr>
      <dsp:spPr>
        <a:xfrm>
          <a:off x="655044" y="1768797"/>
          <a:ext cx="1581588" cy="12652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>
              <a:solidFill>
                <a:schemeClr val="bg1"/>
              </a:solidFill>
              <a:cs typeface="B Titr" panose="00000700000000000000" pitchFamily="2" charset="-78"/>
            </a:rPr>
            <a:t>ابوالفضل حجاری:45</a:t>
          </a:r>
        </a:p>
      </dsp:txBody>
      <dsp:txXfrm>
        <a:off x="692103" y="1805856"/>
        <a:ext cx="1507470" cy="1191153"/>
      </dsp:txXfrm>
    </dsp:sp>
    <dsp:sp modelId="{B166143D-A4C8-47D2-94F8-2581416ACC94}">
      <dsp:nvSpPr>
        <dsp:cNvPr id="0" name=""/>
        <dsp:cNvSpPr/>
      </dsp:nvSpPr>
      <dsp:spPr>
        <a:xfrm rot="15116060">
          <a:off x="2428599" y="1841003"/>
          <a:ext cx="2116089" cy="64393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86B0F9-B631-4277-A082-78940375883E}">
      <dsp:nvSpPr>
        <dsp:cNvPr id="0" name=""/>
        <dsp:cNvSpPr/>
      </dsp:nvSpPr>
      <dsp:spPr>
        <a:xfrm>
          <a:off x="2367742" y="524449"/>
          <a:ext cx="1581588" cy="1265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2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اعظم چراغی :70</a:t>
          </a:r>
          <a:endParaRPr lang="fa-IR" dirty="0"/>
        </a:p>
      </dsp:txBody>
      <dsp:txXfrm>
        <a:off x="2404801" y="561508"/>
        <a:ext cx="1507470" cy="1191153"/>
      </dsp:txXfrm>
    </dsp:sp>
    <dsp:sp modelId="{4D0CC2BC-A4F3-4575-82C5-30F0F3A6FF8A}">
      <dsp:nvSpPr>
        <dsp:cNvPr id="0" name=""/>
        <dsp:cNvSpPr/>
      </dsp:nvSpPr>
      <dsp:spPr>
        <a:xfrm rot="17310589">
          <a:off x="3876229" y="1842302"/>
          <a:ext cx="2124256" cy="643932"/>
        </a:xfrm>
        <a:prstGeom prst="leftArrow">
          <a:avLst>
            <a:gd name="adj1" fmla="val 60000"/>
            <a:gd name="adj2" fmla="val 50000"/>
          </a:avLst>
        </a:prstGeom>
        <a:solidFill>
          <a:srgbClr val="12B4B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1D6549-88C7-42C9-9B8E-222D42DB3634}">
      <dsp:nvSpPr>
        <dsp:cNvPr id="0" name=""/>
        <dsp:cNvSpPr/>
      </dsp:nvSpPr>
      <dsp:spPr>
        <a:xfrm>
          <a:off x="4484754" y="524449"/>
          <a:ext cx="1581588" cy="1265271"/>
        </a:xfrm>
        <a:prstGeom prst="roundRect">
          <a:avLst>
            <a:gd name="adj" fmla="val 10000"/>
          </a:avLst>
        </a:prstGeom>
        <a:solidFill>
          <a:srgbClr val="12B4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889000" rtl="1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افسانه کرمی:122</a:t>
          </a: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sp:txBody>
      <dsp:txXfrm>
        <a:off x="4521813" y="561508"/>
        <a:ext cx="1507470" cy="1191153"/>
      </dsp:txXfrm>
    </dsp:sp>
    <dsp:sp modelId="{C113C793-253D-4E3A-8E8A-C682967C09BA}">
      <dsp:nvSpPr>
        <dsp:cNvPr id="0" name=""/>
        <dsp:cNvSpPr/>
      </dsp:nvSpPr>
      <dsp:spPr>
        <a:xfrm rot="19493000">
          <a:off x="5034046" y="2697812"/>
          <a:ext cx="2149856" cy="643932"/>
        </a:xfrm>
        <a:prstGeom prst="leftArrow">
          <a:avLst>
            <a:gd name="adj1" fmla="val 60000"/>
            <a:gd name="adj2" fmla="val 50000"/>
          </a:avLst>
        </a:prstGeom>
        <a:solidFill>
          <a:srgbClr val="6666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69FD81-9598-45B9-B3EE-515D6BF3863D}">
      <dsp:nvSpPr>
        <dsp:cNvPr id="0" name=""/>
        <dsp:cNvSpPr/>
      </dsp:nvSpPr>
      <dsp:spPr>
        <a:xfrm>
          <a:off x="6197452" y="1768797"/>
          <a:ext cx="1581588" cy="1265271"/>
        </a:xfrm>
        <a:prstGeom prst="roundRect">
          <a:avLst>
            <a:gd name="adj" fmla="val 10000"/>
          </a:avLst>
        </a:prstGeom>
        <a:solidFill>
          <a:srgbClr val="6666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زهرا زمانی :43</a:t>
          </a:r>
        </a:p>
      </dsp:txBody>
      <dsp:txXfrm>
        <a:off x="6234511" y="1805856"/>
        <a:ext cx="1507470" cy="1191153"/>
      </dsp:txXfrm>
    </dsp:sp>
    <dsp:sp modelId="{357CFE92-C1A7-4E04-8A63-7850926D809B}">
      <dsp:nvSpPr>
        <dsp:cNvPr id="0" name=""/>
        <dsp:cNvSpPr/>
      </dsp:nvSpPr>
      <dsp:spPr>
        <a:xfrm rot="27434">
          <a:off x="5459977" y="4056731"/>
          <a:ext cx="2183348" cy="643932"/>
        </a:xfrm>
        <a:prstGeom prst="leftArrow">
          <a:avLst>
            <a:gd name="adj1" fmla="val 60000"/>
            <a:gd name="adj2" fmla="val 50000"/>
          </a:avLst>
        </a:prstGeom>
        <a:solidFill>
          <a:srgbClr val="B0DD7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107EB4-33F7-4ED5-A0D2-76009BC5AFE5}">
      <dsp:nvSpPr>
        <dsp:cNvPr id="0" name=""/>
        <dsp:cNvSpPr/>
      </dsp:nvSpPr>
      <dsp:spPr>
        <a:xfrm>
          <a:off x="6852497" y="3754773"/>
          <a:ext cx="1581588" cy="1265271"/>
        </a:xfrm>
        <a:prstGeom prst="roundRect">
          <a:avLst>
            <a:gd name="adj" fmla="val 10000"/>
          </a:avLst>
        </a:prstGeom>
        <a:solidFill>
          <a:srgbClr val="B0DD7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889000" rtl="1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rPr>
            <a:t>شیوا فراست کیش:40</a:t>
          </a: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sp:txBody>
      <dsp:txXfrm>
        <a:off x="6889556" y="3791832"/>
        <a:ext cx="1507470" cy="1191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2. تبديل دفترچه هاي  تغذيه تكميلي كودكان به صورت </a:t>
          </a:r>
          <a:r>
            <a:rPr lang="en-US" sz="1400" kern="1200" dirty="0">
              <a:solidFill>
                <a:srgbClr val="0070C0"/>
              </a:solidFill>
              <a:cs typeface="B Titr" panose="00000700000000000000" pitchFamily="2" charset="-78"/>
            </a:rPr>
            <a:t>QR </a:t>
          </a: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كد و نصب در مراكز بهداشتي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پیشنهاد دهنده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مریم کاظمی نافچی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3. </a:t>
          </a:r>
          <a:r>
            <a:rPr lang="fa-IR" sz="1200" kern="1200" dirty="0">
              <a:solidFill>
                <a:srgbClr val="0070C0"/>
              </a:solidFill>
              <a:cs typeface="B Titr" panose="00000700000000000000" pitchFamily="2" charset="-78"/>
            </a:rPr>
            <a:t>استفاده از ديتالاگرجهت  دستگاه ام ار اي در راستاي كنترل گاز هليوم مورد استفاده و شناسايي پيش از اتمام هليوم و خرابي دستگاه  (ديتا لاگر وسيله‌اي الكترونيكي است كه داده‌هايي را كه بوسيله حسگرهاي تعبيه شده ذخيره و پيش از وقوع حادثه آلارم مي دهد)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مرضیه سادات صدوری 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پیشنهاد: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4. تصويب  قانون حمايت از هم مكاني  و يكسان نمودن محل خدمت انجام پايان طرح دانشجويان  متاهل فارغ التحصيل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مریم السادات سری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1. ناحیه بندی شهرک ها و مناطق صنعتی محدوده استان اصفهان به منظور ایجاد نواحی غذایی مصوب از طریق تعامل و هماهنگی با شرکت شهرکهای صنعتی استان اصفهان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تجربه نگار: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منصوره یقینی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2. نصب تایمر بر روی چیلر تراکمی هوا آزاد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تجربه نگار: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دکتر رضا </a:t>
          </a:r>
          <a:r>
            <a:rPr lang="fa-IR" sz="1400" kern="1200" dirty="0" smtClean="0">
              <a:solidFill>
                <a:srgbClr val="6600FF"/>
              </a:solidFill>
              <a:cs typeface="B Titr" panose="00000700000000000000" pitchFamily="2" charset="-78"/>
            </a:rPr>
            <a:t>اطمینانی</a:t>
          </a: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، مرتضی انصاری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3. طراحی و استقرار نرم افزار جامع مدیریت الکترونیک درآمد(ماد) در دانشگاه علوم پزشکی اصفهان</a:t>
          </a:r>
        </a:p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تجربه نگاران:</a:t>
          </a:r>
        </a:p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latin typeface="Calibri"/>
              <a:ea typeface="+mn-ea"/>
              <a:cs typeface="B Titr" panose="00000700000000000000" pitchFamily="2" charset="-78"/>
            </a:rPr>
            <a:t>پرناز نقدی ،مجید </a:t>
          </a: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سرایانی، کاوس عسگری ، رضا جلالی، محمدعلی جهانگرد 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E10D-4164-479E-A351-35BC0EE8F403}">
      <dsp:nvSpPr>
        <dsp:cNvPr id="0" name=""/>
        <dsp:cNvSpPr/>
      </dsp:nvSpPr>
      <dsp:spPr>
        <a:xfrm>
          <a:off x="614973" y="2511"/>
          <a:ext cx="3007537" cy="200501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8DE7D-7C79-4D5C-8AED-6992F72FD9D9}">
      <dsp:nvSpPr>
        <dsp:cNvPr id="0" name=""/>
        <dsp:cNvSpPr/>
      </dsp:nvSpPr>
      <dsp:spPr>
        <a:xfrm>
          <a:off x="3877745" y="1710143"/>
          <a:ext cx="4260938" cy="2631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fa-IR" sz="1400" kern="1200" dirty="0">
            <a:solidFill>
              <a:srgbClr val="0070C0"/>
            </a:solidFill>
            <a:cs typeface="B Titr" panose="00000700000000000000" pitchFamily="2" charset="-78"/>
          </a:endParaRP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عنوان تجربه : 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0070C0"/>
              </a:solidFill>
              <a:cs typeface="B Titr" panose="00000700000000000000" pitchFamily="2" charset="-78"/>
            </a:rPr>
            <a:t>4. راه اندازی سامانۀ پیگیری مادران باردار و تازه زایمان کردۀ ترخیصی نیازمند مراقبت ویژه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پیشنهاد دهندگان :</a:t>
          </a:r>
        </a:p>
        <a:p>
          <a:pPr lvl="0" algn="ctr" defTabSz="6223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6600FF"/>
              </a:solidFill>
              <a:cs typeface="B Titr" panose="00000700000000000000" pitchFamily="2" charset="-78"/>
            </a:rPr>
            <a:t>مرجان مشکوتی، مریم ارزانی، نادیا رحیمی</a:t>
          </a:r>
        </a:p>
      </dsp:txBody>
      <dsp:txXfrm>
        <a:off x="3877745" y="1710143"/>
        <a:ext cx="4260938" cy="2631906"/>
      </dsp:txXfrm>
    </dsp:sp>
    <dsp:sp modelId="{70EA9CCA-C99C-49D0-B4D6-25C157C2C86E}">
      <dsp:nvSpPr>
        <dsp:cNvPr id="0" name=""/>
        <dsp:cNvSpPr/>
      </dsp:nvSpPr>
      <dsp:spPr>
        <a:xfrm>
          <a:off x="3583620" y="1872582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441BF-865E-4916-B4B8-EA8EE1B89289}">
      <dsp:nvSpPr>
        <dsp:cNvPr id="0" name=""/>
        <dsp:cNvSpPr/>
      </dsp:nvSpPr>
      <dsp:spPr>
        <a:xfrm rot="5400000">
          <a:off x="7391159" y="1757419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CBF81-A866-429D-A395-64A2E59D1989}">
      <dsp:nvSpPr>
        <dsp:cNvPr id="0" name=""/>
        <dsp:cNvSpPr/>
      </dsp:nvSpPr>
      <dsp:spPr>
        <a:xfrm rot="16200000">
          <a:off x="3583487" y="4047704"/>
          <a:ext cx="1023576" cy="1023311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B6F65-2731-4D74-BF95-0551EFA768E4}">
      <dsp:nvSpPr>
        <dsp:cNvPr id="0" name=""/>
        <dsp:cNvSpPr/>
      </dsp:nvSpPr>
      <dsp:spPr>
        <a:xfrm rot="10800000">
          <a:off x="7391292" y="4117370"/>
          <a:ext cx="1023311" cy="1023576"/>
        </a:xfrm>
        <a:prstGeom prst="halfFrame">
          <a:avLst>
            <a:gd name="adj1" fmla="val 25770"/>
            <a:gd name="adj2" fmla="val 257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21206-FF6C-40A6-9B7A-5F41284881CA}">
      <dsp:nvSpPr>
        <dsp:cNvPr id="0" name=""/>
        <dsp:cNvSpPr/>
      </dsp:nvSpPr>
      <dsp:spPr>
        <a:xfrm>
          <a:off x="3073566" y="3230249"/>
          <a:ext cx="2259412" cy="2259412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>
              <a:solidFill>
                <a:srgbClr val="FF0000"/>
              </a:solidFill>
              <a:cs typeface="B Titr" panose="00000700000000000000" pitchFamily="2" charset="-78"/>
            </a:rPr>
            <a:t>بیشترین تعداد پیشنهاد تایید شده در هشتمین جشنواره مدیریت دانش </a:t>
          </a:r>
          <a:endParaRPr lang="fa-IR" sz="1400" kern="1200" dirty="0"/>
        </a:p>
      </dsp:txBody>
      <dsp:txXfrm>
        <a:off x="3404449" y="3561132"/>
        <a:ext cx="1597646" cy="1597646"/>
      </dsp:txXfrm>
    </dsp:sp>
    <dsp:sp modelId="{8681043C-E957-41B0-B51E-66D140585946}">
      <dsp:nvSpPr>
        <dsp:cNvPr id="0" name=""/>
        <dsp:cNvSpPr/>
      </dsp:nvSpPr>
      <dsp:spPr>
        <a:xfrm rot="10744710">
          <a:off x="791506" y="4075520"/>
          <a:ext cx="2156831" cy="64393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D4BDBA-C7D7-43CF-BFAA-2FA461C8DBC2}">
      <dsp:nvSpPr>
        <dsp:cNvPr id="0" name=""/>
        <dsp:cNvSpPr/>
      </dsp:nvSpPr>
      <dsp:spPr>
        <a:xfrm>
          <a:off x="852" y="3782195"/>
          <a:ext cx="1581588" cy="12652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محمود شیری برزآبادی:4</a:t>
          </a:r>
        </a:p>
      </dsp:txBody>
      <dsp:txXfrm>
        <a:off x="37911" y="3819254"/>
        <a:ext cx="1507470" cy="1191153"/>
      </dsp:txXfrm>
    </dsp:sp>
    <dsp:sp modelId="{6A75B096-5F07-4D52-931B-C6A2F7CBBA5C}">
      <dsp:nvSpPr>
        <dsp:cNvPr id="0" name=""/>
        <dsp:cNvSpPr/>
      </dsp:nvSpPr>
      <dsp:spPr>
        <a:xfrm rot="12923102">
          <a:off x="1249240" y="2695770"/>
          <a:ext cx="2128603" cy="64393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8A16C-EA53-48DE-B92A-FD75565089CD}">
      <dsp:nvSpPr>
        <dsp:cNvPr id="0" name=""/>
        <dsp:cNvSpPr/>
      </dsp:nvSpPr>
      <dsp:spPr>
        <a:xfrm>
          <a:off x="655044" y="1768797"/>
          <a:ext cx="1581588" cy="12652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مریم ثمره :13</a:t>
          </a:r>
        </a:p>
      </dsp:txBody>
      <dsp:txXfrm>
        <a:off x="692103" y="1805856"/>
        <a:ext cx="1507470" cy="1191153"/>
      </dsp:txXfrm>
    </dsp:sp>
    <dsp:sp modelId="{B166143D-A4C8-47D2-94F8-2581416ACC94}">
      <dsp:nvSpPr>
        <dsp:cNvPr id="0" name=""/>
        <dsp:cNvSpPr/>
      </dsp:nvSpPr>
      <dsp:spPr>
        <a:xfrm rot="15116060">
          <a:off x="2428599" y="1841003"/>
          <a:ext cx="2116089" cy="64393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86B0F9-B631-4277-A082-78940375883E}">
      <dsp:nvSpPr>
        <dsp:cNvPr id="0" name=""/>
        <dsp:cNvSpPr/>
      </dsp:nvSpPr>
      <dsp:spPr>
        <a:xfrm>
          <a:off x="2367742" y="524449"/>
          <a:ext cx="1581588" cy="1265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2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زهره محمدی</a:t>
          </a:r>
        </a:p>
        <a:p>
          <a:pPr marL="0" marR="0" lvl="0" indent="0" algn="ctr" defTabSz="914400" rtl="1" eaLnBrk="1" fontAlgn="auto" latinLnBrk="0" hangingPunct="1">
            <a:lnSpc>
              <a:spcPct val="2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 سامانی:6</a:t>
          </a:r>
        </a:p>
        <a:p>
          <a:pPr rtl="1">
            <a:spcBef>
              <a:spcPct val="0"/>
            </a:spcBef>
          </a:pPr>
          <a:endParaRPr lang="fa-IR" dirty="0"/>
        </a:p>
      </dsp:txBody>
      <dsp:txXfrm>
        <a:off x="2404801" y="561508"/>
        <a:ext cx="1507470" cy="1191153"/>
      </dsp:txXfrm>
    </dsp:sp>
    <dsp:sp modelId="{4D0CC2BC-A4F3-4575-82C5-30F0F3A6FF8A}">
      <dsp:nvSpPr>
        <dsp:cNvPr id="0" name=""/>
        <dsp:cNvSpPr/>
      </dsp:nvSpPr>
      <dsp:spPr>
        <a:xfrm rot="17310589">
          <a:off x="3876229" y="1842302"/>
          <a:ext cx="2124256" cy="643932"/>
        </a:xfrm>
        <a:prstGeom prst="leftArrow">
          <a:avLst>
            <a:gd name="adj1" fmla="val 60000"/>
            <a:gd name="adj2" fmla="val 50000"/>
          </a:avLst>
        </a:prstGeom>
        <a:solidFill>
          <a:srgbClr val="12B4B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1D6549-88C7-42C9-9B8E-222D42DB3634}">
      <dsp:nvSpPr>
        <dsp:cNvPr id="0" name=""/>
        <dsp:cNvSpPr/>
      </dsp:nvSpPr>
      <dsp:spPr>
        <a:xfrm>
          <a:off x="4484754" y="524449"/>
          <a:ext cx="1581588" cy="1265271"/>
        </a:xfrm>
        <a:prstGeom prst="roundRect">
          <a:avLst>
            <a:gd name="adj" fmla="val 10000"/>
          </a:avLst>
        </a:prstGeom>
        <a:solidFill>
          <a:srgbClr val="12B4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889000" rtl="1" eaLnBrk="1" fontAlgn="auto" latinLnBrk="0" hangingPunct="1">
            <a:lnSpc>
              <a:spcPct val="15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rPr>
            <a:t>طاهره مقدس دستجردی:5  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sp:txBody>
      <dsp:txXfrm>
        <a:off x="4521813" y="561508"/>
        <a:ext cx="1507470" cy="1191153"/>
      </dsp:txXfrm>
    </dsp:sp>
    <dsp:sp modelId="{C113C793-253D-4E3A-8E8A-C682967C09BA}">
      <dsp:nvSpPr>
        <dsp:cNvPr id="0" name=""/>
        <dsp:cNvSpPr/>
      </dsp:nvSpPr>
      <dsp:spPr>
        <a:xfrm rot="19493000">
          <a:off x="5034046" y="2697812"/>
          <a:ext cx="2149856" cy="643932"/>
        </a:xfrm>
        <a:prstGeom prst="leftArrow">
          <a:avLst>
            <a:gd name="adj1" fmla="val 60000"/>
            <a:gd name="adj2" fmla="val 50000"/>
          </a:avLst>
        </a:prstGeom>
        <a:solidFill>
          <a:srgbClr val="6666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69FD81-9598-45B9-B3EE-515D6BF3863D}">
      <dsp:nvSpPr>
        <dsp:cNvPr id="0" name=""/>
        <dsp:cNvSpPr/>
      </dsp:nvSpPr>
      <dsp:spPr>
        <a:xfrm>
          <a:off x="6197452" y="1768797"/>
          <a:ext cx="1581588" cy="1265271"/>
        </a:xfrm>
        <a:prstGeom prst="roundRect">
          <a:avLst>
            <a:gd name="adj" fmla="val 10000"/>
          </a:avLst>
        </a:prstGeom>
        <a:solidFill>
          <a:srgbClr val="6666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>
              <a:solidFill>
                <a:prstClr val="white"/>
              </a:solidFill>
              <a:latin typeface="Calibri"/>
              <a:ea typeface="+mn-ea"/>
              <a:cs typeface="B Titr" panose="00000700000000000000" pitchFamily="2" charset="-78"/>
            </a:rPr>
            <a:t>محمد جواد محمدی:4</a:t>
          </a:r>
        </a:p>
      </dsp:txBody>
      <dsp:txXfrm>
        <a:off x="6234511" y="1805856"/>
        <a:ext cx="1507470" cy="1191153"/>
      </dsp:txXfrm>
    </dsp:sp>
    <dsp:sp modelId="{357CFE92-C1A7-4E04-8A63-7850926D809B}">
      <dsp:nvSpPr>
        <dsp:cNvPr id="0" name=""/>
        <dsp:cNvSpPr/>
      </dsp:nvSpPr>
      <dsp:spPr>
        <a:xfrm rot="27434">
          <a:off x="5459977" y="4056731"/>
          <a:ext cx="2183348" cy="643932"/>
        </a:xfrm>
        <a:prstGeom prst="leftArrow">
          <a:avLst>
            <a:gd name="adj1" fmla="val 60000"/>
            <a:gd name="adj2" fmla="val 50000"/>
          </a:avLst>
        </a:prstGeom>
        <a:solidFill>
          <a:srgbClr val="B0DD7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107EB4-33F7-4ED5-A0D2-76009BC5AFE5}">
      <dsp:nvSpPr>
        <dsp:cNvPr id="0" name=""/>
        <dsp:cNvSpPr/>
      </dsp:nvSpPr>
      <dsp:spPr>
        <a:xfrm>
          <a:off x="6852497" y="3754773"/>
          <a:ext cx="1581588" cy="1265271"/>
        </a:xfrm>
        <a:prstGeom prst="roundRect">
          <a:avLst>
            <a:gd name="adj" fmla="val 10000"/>
          </a:avLst>
        </a:prstGeom>
        <a:solidFill>
          <a:srgbClr val="B0DD7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889000" rtl="1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600" kern="12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rPr>
            <a:t>فرزانه شفیعی:4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2000" kern="1200" dirty="0">
            <a:solidFill>
              <a:srgbClr val="002060"/>
            </a:solidFill>
            <a:latin typeface="Calibri"/>
            <a:ea typeface="+mn-ea"/>
            <a:cs typeface="B Titr" panose="00000700000000000000" pitchFamily="2" charset="-78"/>
          </a:endParaRPr>
        </a:p>
      </dsp:txBody>
      <dsp:txXfrm>
        <a:off x="6889556" y="3791832"/>
        <a:ext cx="1507470" cy="1191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0.23474</cdr:x>
      <cdr:y>0.05381</cdr:y>
    </cdr:from>
    <cdr:to>
      <cdr:x>0.80679</cdr:x>
      <cdr:y>0.17467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2BC957E8-F6B7-F634-E63C-3B2C9B2B0B3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13979" y="317613"/>
          <a:ext cx="5151566" cy="71329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0.12308</cdr:x>
      <cdr:y>0.74648</cdr:y>
    </cdr:from>
    <cdr:to>
      <cdr:x>0.92462</cdr:x>
      <cdr:y>0.93662</cdr:y>
    </cdr:to>
    <cdr:sp macro="" textlink="">
      <cdr:nvSpPr>
        <cdr:cNvPr id="3" name="Rounded Rectangle 2"/>
        <cdr:cNvSpPr/>
      </cdr:nvSpPr>
      <cdr:spPr>
        <a:xfrm xmlns:a="http://schemas.openxmlformats.org/drawingml/2006/main">
          <a:off x="1108364" y="4405744"/>
          <a:ext cx="7218218" cy="1122218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4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fa-IR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64D97-D65B-415F-83CE-2190CB0C7A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5B7CBE-397E-4E7D-BEBB-016B9AD49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11DF68-F4E9-42EC-940A-E3C44213B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7A8E3-BA5D-43C0-97D5-BFCFA377A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1929C-94E1-440F-97C7-9CBE0C246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795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75A3E-09FE-45B9-8499-2C92DD005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BD698-DEB8-47B4-8D23-FA4B597661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B31-D995-4366-9BFE-5BCC76F72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D4123-79B5-4005-9C3B-18EC26301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0F4FD-5F92-4D85-9242-594064041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64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1DFECB-37DB-49CD-A80C-71A9FF87A4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CA677-F9C5-40ED-8E7E-ED00A7F69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4DCDB1-4727-47B6-86EF-184804037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E3B6A-B72C-4FAE-8299-F383B14D9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0E487-4D14-4FB0-871F-F5E650A44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0182D-BA92-4714-8B80-80DE0A02B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16109-F465-45F9-AFEA-A6AE1E556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F8780-018C-403E-8604-E7E5F11E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E6723-7755-4542-8A26-8C8768622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9A645-9000-45BB-A247-1B00E922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51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39-AFCF-4CA9-B1C4-C7CB2A8E9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572D43-D081-4EF6-B3F5-F18E131DB6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0EBCA-D83A-4CE9-8B33-AE0C67BDA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A9EE2-63B5-48A4-A589-BADF699A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16ABE-7291-40D3-94DF-0E2A807B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6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8EBDD-159C-4718-B1F7-F0D36DA46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FC8AF-F16C-436F-9008-61C25E33A0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56A3C9-5775-4913-97C8-957F2219FC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F16A8D-7687-422C-ACF0-7D0AE447A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B9FCF-4E87-4EEB-8244-A4110893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1B47F-DB9C-43D1-8A59-64B2EDA6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64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AD371-E97C-48F7-9EFD-D8D1C99D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77D383-2763-4DBD-9FC9-5342E482C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0A8F9-8F56-47B4-9B0B-B8B0A7117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FEFA2F-653A-4E65-9229-2D8F00EDA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0B4AE4-0517-418C-8B65-593723857C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DBA7CB-5F30-4F9C-98FF-503A657AD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016017-EABA-43C4-A27A-84D127AE7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E400E0-2D07-46B0-80BD-46C11FCEB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95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134F0-4854-4BCB-90CC-E7057FBC7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1387F9-39BA-4128-8B2E-83C23003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6C8E4B-7B4B-4CFD-A812-0009A6601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A6555F-8376-4B08-8FDD-DF16F41B9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69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DFB9A7-DAE8-4C2F-A251-43B29A23A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F4DA5C-D684-4027-9416-B9CBB46F5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A554A-0A00-40D5-95FB-343108CD3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352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E9E8C-2CA1-4DF2-9762-FF8032CE1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B6AB5-85B8-42FA-A854-ACD8340C4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EAF0E9-9B1C-4209-B323-1A8393E075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B45047-CF2A-453D-9FDC-D301133B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97416B-83B7-4887-A307-8DBD9FF68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D4DA1A-B311-4B6A-A3D9-622722886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9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6D6BD-B8D5-487F-97B6-0157C328A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67A06D-648B-4FCF-A77E-4421FF16F7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452B8-D5FE-41A6-8026-148CC1BBE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F21FFE-9A63-4761-AB01-AF86997B4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AB1295-1B3C-4572-BDE3-CEF03EF5C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A9AFDB-E5E1-401D-A2EC-DCFE661C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78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6782BF-A5B3-4710-8862-9A4BDA98B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4FD7C-50C4-4D1A-B3CD-FCAB13CA2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9B8DB-386D-497C-A2FC-C0B9E19A6A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1C7DD-1ABE-4A56-B078-2904077BC26F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7A3D9-4613-4714-9D9E-B933911C3A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409E1-1118-4F3B-B180-43A13FA69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4AD58-3030-43BA-8900-7D6DEA81E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37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4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23.emf"/><Relationship Id="rId4" Type="http://schemas.openxmlformats.org/officeDocument/2006/relationships/diagramLayout" Target="../diagrams/layout10.xml"/><Relationship Id="rId9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27.emf"/><Relationship Id="rId4" Type="http://schemas.openxmlformats.org/officeDocument/2006/relationships/diagramLayout" Target="../diagrams/layout11.xml"/><Relationship Id="rId9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diagramLayout" Target="../diagrams/layout12.xml"/><Relationship Id="rId7" Type="http://schemas.openxmlformats.org/officeDocument/2006/relationships/image" Target="../media/image28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30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2" y="0"/>
            <a:ext cx="12192000" cy="71489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309" y="-152400"/>
            <a:ext cx="7162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7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Powerpoint.ir">
            <a:extLst>
              <a:ext uri="{FF2B5EF4-FFF2-40B4-BE49-F238E27FC236}">
                <a16:creationId xmlns:a16="http://schemas.microsoft.com/office/drawing/2014/main" id="{2AF7222F-ED04-4C5B-A918-1F5B036B23FB}"/>
              </a:ext>
            </a:extLst>
          </p:cNvPr>
          <p:cNvSpPr/>
          <p:nvPr/>
        </p:nvSpPr>
        <p:spPr>
          <a:xfrm>
            <a:off x="10287000" y="0"/>
            <a:ext cx="1732545" cy="6858000"/>
          </a:xfrm>
          <a:custGeom>
            <a:avLst/>
            <a:gdLst>
              <a:gd name="connsiteX0" fmla="*/ 1010859 w 3831818"/>
              <a:gd name="connsiteY0" fmla="*/ 5450717 h 6858000"/>
              <a:gd name="connsiteX1" fmla="*/ 1060360 w 3831818"/>
              <a:gd name="connsiteY1" fmla="*/ 5522363 h 6858000"/>
              <a:gd name="connsiteX2" fmla="*/ 1073516 w 3831818"/>
              <a:gd name="connsiteY2" fmla="*/ 5531113 h 6858000"/>
              <a:gd name="connsiteX3" fmla="*/ 1073386 w 3831818"/>
              <a:gd name="connsiteY3" fmla="*/ 5534087 h 6858000"/>
              <a:gd name="connsiteX4" fmla="*/ 1021280 w 3831818"/>
              <a:gd name="connsiteY4" fmla="*/ 5492402 h 6858000"/>
              <a:gd name="connsiteX5" fmla="*/ 1000107 w 3831818"/>
              <a:gd name="connsiteY5" fmla="*/ 5460084 h 6858000"/>
              <a:gd name="connsiteX6" fmla="*/ 979595 w 3831818"/>
              <a:gd name="connsiteY6" fmla="*/ 5409032 h 6858000"/>
              <a:gd name="connsiteX7" fmla="*/ 996530 w 3831818"/>
              <a:gd name="connsiteY7" fmla="*/ 5454625 h 6858000"/>
              <a:gd name="connsiteX8" fmla="*/ 1000107 w 3831818"/>
              <a:gd name="connsiteY8" fmla="*/ 5460084 h 6858000"/>
              <a:gd name="connsiteX9" fmla="*/ 964249 w 3831818"/>
              <a:gd name="connsiteY9" fmla="*/ 5491323 h 6858000"/>
              <a:gd name="connsiteX10" fmla="*/ 562746 w 3831818"/>
              <a:gd name="connsiteY10" fmla="*/ 5450717 h 6858000"/>
              <a:gd name="connsiteX11" fmla="*/ 524056 w 3831818"/>
              <a:gd name="connsiteY11" fmla="*/ 5409038 h 6858000"/>
              <a:gd name="connsiteX12" fmla="*/ 575325 w 3831818"/>
              <a:gd name="connsiteY12" fmla="*/ 5456681 h 6858000"/>
              <a:gd name="connsiteX13" fmla="*/ 875383 w 3831818"/>
              <a:gd name="connsiteY13" fmla="*/ 5492402 h 6858000"/>
              <a:gd name="connsiteX14" fmla="*/ 979595 w 3831818"/>
              <a:gd name="connsiteY14" fmla="*/ 5409032 h 6858000"/>
              <a:gd name="connsiteX15" fmla="*/ 492455 w 3831818"/>
              <a:gd name="connsiteY15" fmla="*/ 5032936 h 6858000"/>
              <a:gd name="connsiteX16" fmla="*/ 510640 w 3831818"/>
              <a:gd name="connsiteY16" fmla="*/ 5033868 h 6858000"/>
              <a:gd name="connsiteX17" fmla="*/ 520329 w 3831818"/>
              <a:gd name="connsiteY17" fmla="*/ 5405022 h 6858000"/>
              <a:gd name="connsiteX18" fmla="*/ 524056 w 3831818"/>
              <a:gd name="connsiteY18" fmla="*/ 5409038 h 6858000"/>
              <a:gd name="connsiteX19" fmla="*/ 500219 w 3831818"/>
              <a:gd name="connsiteY19" fmla="*/ 5386887 h 6858000"/>
              <a:gd name="connsiteX20" fmla="*/ 465277 w 3831818"/>
              <a:gd name="connsiteY20" fmla="*/ 5066151 h 6858000"/>
              <a:gd name="connsiteX21" fmla="*/ 771171 w 3831818"/>
              <a:gd name="connsiteY21" fmla="*/ 4846285 h 6858000"/>
              <a:gd name="connsiteX22" fmla="*/ 750328 w 3831818"/>
              <a:gd name="connsiteY22" fmla="*/ 4856707 h 6858000"/>
              <a:gd name="connsiteX23" fmla="*/ 739907 w 3831818"/>
              <a:gd name="connsiteY23" fmla="*/ 4877549 h 6858000"/>
              <a:gd name="connsiteX24" fmla="*/ 750328 w 3831818"/>
              <a:gd name="connsiteY24" fmla="*/ 4898392 h 6858000"/>
              <a:gd name="connsiteX25" fmla="*/ 771171 w 3831818"/>
              <a:gd name="connsiteY25" fmla="*/ 4908813 h 6858000"/>
              <a:gd name="connsiteX26" fmla="*/ 792013 w 3831818"/>
              <a:gd name="connsiteY26" fmla="*/ 4898392 h 6858000"/>
              <a:gd name="connsiteX27" fmla="*/ 802434 w 3831818"/>
              <a:gd name="connsiteY27" fmla="*/ 4877549 h 6858000"/>
              <a:gd name="connsiteX28" fmla="*/ 792013 w 3831818"/>
              <a:gd name="connsiteY28" fmla="*/ 4856707 h 6858000"/>
              <a:gd name="connsiteX29" fmla="*/ 771171 w 3831818"/>
              <a:gd name="connsiteY29" fmla="*/ 4846285 h 6858000"/>
              <a:gd name="connsiteX30" fmla="*/ 771171 w 3831818"/>
              <a:gd name="connsiteY30" fmla="*/ 4835864 h 6858000"/>
              <a:gd name="connsiteX31" fmla="*/ 802434 w 3831818"/>
              <a:gd name="connsiteY31" fmla="*/ 4846285 h 6858000"/>
              <a:gd name="connsiteX32" fmla="*/ 812856 w 3831818"/>
              <a:gd name="connsiteY32" fmla="*/ 4877549 h 6858000"/>
              <a:gd name="connsiteX33" fmla="*/ 802434 w 3831818"/>
              <a:gd name="connsiteY33" fmla="*/ 4908813 h 6858000"/>
              <a:gd name="connsiteX34" fmla="*/ 771171 w 3831818"/>
              <a:gd name="connsiteY34" fmla="*/ 4919234 h 6858000"/>
              <a:gd name="connsiteX35" fmla="*/ 739907 w 3831818"/>
              <a:gd name="connsiteY35" fmla="*/ 4908813 h 6858000"/>
              <a:gd name="connsiteX36" fmla="*/ 729486 w 3831818"/>
              <a:gd name="connsiteY36" fmla="*/ 4877549 h 6858000"/>
              <a:gd name="connsiteX37" fmla="*/ 739907 w 3831818"/>
              <a:gd name="connsiteY37" fmla="*/ 4846285 h 6858000"/>
              <a:gd name="connsiteX38" fmla="*/ 771171 w 3831818"/>
              <a:gd name="connsiteY38" fmla="*/ 4835864 h 6858000"/>
              <a:gd name="connsiteX39" fmla="*/ 458534 w 3831818"/>
              <a:gd name="connsiteY39" fmla="*/ 4804601 h 6858000"/>
              <a:gd name="connsiteX40" fmla="*/ 458534 w 3831818"/>
              <a:gd name="connsiteY40" fmla="*/ 4815022 h 6858000"/>
              <a:gd name="connsiteX41" fmla="*/ 458534 w 3831818"/>
              <a:gd name="connsiteY41" fmla="*/ 4825443 h 6858000"/>
              <a:gd name="connsiteX42" fmla="*/ 468955 w 3831818"/>
              <a:gd name="connsiteY42" fmla="*/ 4825443 h 6858000"/>
              <a:gd name="connsiteX43" fmla="*/ 479376 w 3831818"/>
              <a:gd name="connsiteY43" fmla="*/ 4825443 h 6858000"/>
              <a:gd name="connsiteX44" fmla="*/ 479376 w 3831818"/>
              <a:gd name="connsiteY44" fmla="*/ 4815022 h 6858000"/>
              <a:gd name="connsiteX45" fmla="*/ 479376 w 3831818"/>
              <a:gd name="connsiteY45" fmla="*/ 4804601 h 6858000"/>
              <a:gd name="connsiteX46" fmla="*/ 468955 w 3831818"/>
              <a:gd name="connsiteY46" fmla="*/ 4804601 h 6858000"/>
              <a:gd name="connsiteX47" fmla="*/ 458534 w 3831818"/>
              <a:gd name="connsiteY47" fmla="*/ 4804601 h 6858000"/>
              <a:gd name="connsiteX48" fmla="*/ 479376 w 3831818"/>
              <a:gd name="connsiteY48" fmla="*/ 4783758 h 6858000"/>
              <a:gd name="connsiteX49" fmla="*/ 500219 w 3831818"/>
              <a:gd name="connsiteY49" fmla="*/ 4794179 h 6858000"/>
              <a:gd name="connsiteX50" fmla="*/ 510640 w 3831818"/>
              <a:gd name="connsiteY50" fmla="*/ 4815022 h 6858000"/>
              <a:gd name="connsiteX51" fmla="*/ 500219 w 3831818"/>
              <a:gd name="connsiteY51" fmla="*/ 4835864 h 6858000"/>
              <a:gd name="connsiteX52" fmla="*/ 479376 w 3831818"/>
              <a:gd name="connsiteY52" fmla="*/ 4846285 h 6858000"/>
              <a:gd name="connsiteX53" fmla="*/ 458534 w 3831818"/>
              <a:gd name="connsiteY53" fmla="*/ 4835864 h 6858000"/>
              <a:gd name="connsiteX54" fmla="*/ 448113 w 3831818"/>
              <a:gd name="connsiteY54" fmla="*/ 4815022 h 6858000"/>
              <a:gd name="connsiteX55" fmla="*/ 458534 w 3831818"/>
              <a:gd name="connsiteY55" fmla="*/ 4794179 h 6858000"/>
              <a:gd name="connsiteX56" fmla="*/ 479376 w 3831818"/>
              <a:gd name="connsiteY56" fmla="*/ 4783758 h 6858000"/>
              <a:gd name="connsiteX57" fmla="*/ 156319 w 3831818"/>
              <a:gd name="connsiteY57" fmla="*/ 4742073 h 6858000"/>
              <a:gd name="connsiteX58" fmla="*/ 160662 w 3831818"/>
              <a:gd name="connsiteY58" fmla="*/ 4771023 h 6858000"/>
              <a:gd name="connsiteX59" fmla="*/ 157621 w 3831818"/>
              <a:gd name="connsiteY59" fmla="*/ 4762916 h 6858000"/>
              <a:gd name="connsiteX60" fmla="*/ 152085 w 3831818"/>
              <a:gd name="connsiteY60" fmla="*/ 4744896 h 6858000"/>
              <a:gd name="connsiteX61" fmla="*/ 782596 w 3831818"/>
              <a:gd name="connsiteY61" fmla="*/ 4620764 h 6858000"/>
              <a:gd name="connsiteX62" fmla="*/ 780290 w 3831818"/>
              <a:gd name="connsiteY62" fmla="*/ 4624835 h 6858000"/>
              <a:gd name="connsiteX63" fmla="*/ 750328 w 3831818"/>
              <a:gd name="connsiteY63" fmla="*/ 4648282 h 6858000"/>
              <a:gd name="connsiteX64" fmla="*/ 744536 w 3831818"/>
              <a:gd name="connsiteY64" fmla="*/ 4650937 h 6858000"/>
              <a:gd name="connsiteX65" fmla="*/ 760750 w 3831818"/>
              <a:gd name="connsiteY65" fmla="*/ 4637861 h 6858000"/>
              <a:gd name="connsiteX66" fmla="*/ 41685 w 3831818"/>
              <a:gd name="connsiteY66" fmla="*/ 4617019 h 6858000"/>
              <a:gd name="connsiteX67" fmla="*/ 10421 w 3831818"/>
              <a:gd name="connsiteY67" fmla="*/ 4637861 h 6858000"/>
              <a:gd name="connsiteX68" fmla="*/ 10421 w 3831818"/>
              <a:gd name="connsiteY68" fmla="*/ 4648282 h 6858000"/>
              <a:gd name="connsiteX69" fmla="*/ 10421 w 3831818"/>
              <a:gd name="connsiteY69" fmla="*/ 4679546 h 6858000"/>
              <a:gd name="connsiteX70" fmla="*/ 41685 w 3831818"/>
              <a:gd name="connsiteY70" fmla="*/ 4700389 h 6858000"/>
              <a:gd name="connsiteX71" fmla="*/ 52106 w 3831818"/>
              <a:gd name="connsiteY71" fmla="*/ 4700389 h 6858000"/>
              <a:gd name="connsiteX72" fmla="*/ 93791 w 3831818"/>
              <a:gd name="connsiteY72" fmla="*/ 4700389 h 6858000"/>
              <a:gd name="connsiteX73" fmla="*/ 135476 w 3831818"/>
              <a:gd name="connsiteY73" fmla="*/ 4700389 h 6858000"/>
              <a:gd name="connsiteX74" fmla="*/ 135476 w 3831818"/>
              <a:gd name="connsiteY74" fmla="*/ 4679546 h 6858000"/>
              <a:gd name="connsiteX75" fmla="*/ 114634 w 3831818"/>
              <a:gd name="connsiteY75" fmla="*/ 4679546 h 6858000"/>
              <a:gd name="connsiteX76" fmla="*/ 93791 w 3831818"/>
              <a:gd name="connsiteY76" fmla="*/ 4679546 h 6858000"/>
              <a:gd name="connsiteX77" fmla="*/ 72949 w 3831818"/>
              <a:gd name="connsiteY77" fmla="*/ 4669125 h 6858000"/>
              <a:gd name="connsiteX78" fmla="*/ 62528 w 3831818"/>
              <a:gd name="connsiteY78" fmla="*/ 4658703 h 6858000"/>
              <a:gd name="connsiteX79" fmla="*/ 62528 w 3831818"/>
              <a:gd name="connsiteY79" fmla="*/ 4648282 h 6858000"/>
              <a:gd name="connsiteX80" fmla="*/ 72949 w 3831818"/>
              <a:gd name="connsiteY80" fmla="*/ 4637861 h 6858000"/>
              <a:gd name="connsiteX81" fmla="*/ 83370 w 3831818"/>
              <a:gd name="connsiteY81" fmla="*/ 4627440 h 6858000"/>
              <a:gd name="connsiteX82" fmla="*/ 62528 w 3831818"/>
              <a:gd name="connsiteY82" fmla="*/ 4617019 h 6858000"/>
              <a:gd name="connsiteX83" fmla="*/ 41685 w 3831818"/>
              <a:gd name="connsiteY83" fmla="*/ 4617019 h 6858000"/>
              <a:gd name="connsiteX84" fmla="*/ 1099769 w 3831818"/>
              <a:gd name="connsiteY84" fmla="*/ 4606334 h 6858000"/>
              <a:gd name="connsiteX85" fmla="*/ 1056452 w 3831818"/>
              <a:gd name="connsiteY85" fmla="*/ 4696481 h 6858000"/>
              <a:gd name="connsiteX86" fmla="*/ 1000438 w 3831818"/>
              <a:gd name="connsiteY86" fmla="*/ 4773337 h 6858000"/>
              <a:gd name="connsiteX87" fmla="*/ 1082505 w 3831818"/>
              <a:gd name="connsiteY87" fmla="*/ 4930144 h 6858000"/>
              <a:gd name="connsiteX88" fmla="*/ 1099769 w 3831818"/>
              <a:gd name="connsiteY88" fmla="*/ 4978509 h 6858000"/>
              <a:gd name="connsiteX89" fmla="*/ 812857 w 3831818"/>
              <a:gd name="connsiteY89" fmla="*/ 4575332 h 6858000"/>
              <a:gd name="connsiteX90" fmla="*/ 812856 w 3831818"/>
              <a:gd name="connsiteY90" fmla="*/ 4575334 h 6858000"/>
              <a:gd name="connsiteX91" fmla="*/ 790711 w 3831818"/>
              <a:gd name="connsiteY91" fmla="*/ 4614413 h 6858000"/>
              <a:gd name="connsiteX92" fmla="*/ 782596 w 3831818"/>
              <a:gd name="connsiteY92" fmla="*/ 4620764 h 6858000"/>
              <a:gd name="connsiteX93" fmla="*/ 802434 w 3831818"/>
              <a:gd name="connsiteY93" fmla="*/ 4585755 h 6858000"/>
              <a:gd name="connsiteX94" fmla="*/ 833698 w 3831818"/>
              <a:gd name="connsiteY94" fmla="*/ 4554491 h 6858000"/>
              <a:gd name="connsiteX95" fmla="*/ 812857 w 3831818"/>
              <a:gd name="connsiteY95" fmla="*/ 4575332 h 6858000"/>
              <a:gd name="connsiteX96" fmla="*/ 819369 w 3831818"/>
              <a:gd name="connsiteY96" fmla="*/ 4561005 h 6858000"/>
              <a:gd name="connsiteX97" fmla="*/ 833698 w 3831818"/>
              <a:gd name="connsiteY97" fmla="*/ 4554491 h 6858000"/>
              <a:gd name="connsiteX98" fmla="*/ 531483 w 3831818"/>
              <a:gd name="connsiteY98" fmla="*/ 4554491 h 6858000"/>
              <a:gd name="connsiteX99" fmla="*/ 541904 w 3831818"/>
              <a:gd name="connsiteY99" fmla="*/ 4575334 h 6858000"/>
              <a:gd name="connsiteX100" fmla="*/ 552325 w 3831818"/>
              <a:gd name="connsiteY100" fmla="*/ 4596176 h 6858000"/>
              <a:gd name="connsiteX101" fmla="*/ 562746 w 3831818"/>
              <a:gd name="connsiteY101" fmla="*/ 4606597 h 6858000"/>
              <a:gd name="connsiteX102" fmla="*/ 625274 w 3831818"/>
              <a:gd name="connsiteY102" fmla="*/ 4658703 h 6858000"/>
              <a:gd name="connsiteX103" fmla="*/ 687801 w 3831818"/>
              <a:gd name="connsiteY103" fmla="*/ 4669125 h 6858000"/>
              <a:gd name="connsiteX104" fmla="*/ 719065 w 3831818"/>
              <a:gd name="connsiteY104" fmla="*/ 4662612 h 6858000"/>
              <a:gd name="connsiteX105" fmla="*/ 744536 w 3831818"/>
              <a:gd name="connsiteY105" fmla="*/ 4650937 h 6858000"/>
              <a:gd name="connsiteX106" fmla="*/ 720368 w 3831818"/>
              <a:gd name="connsiteY106" fmla="*/ 4670428 h 6858000"/>
              <a:gd name="connsiteX107" fmla="*/ 687801 w 3831818"/>
              <a:gd name="connsiteY107" fmla="*/ 4679546 h 6858000"/>
              <a:gd name="connsiteX108" fmla="*/ 614852 w 3831818"/>
              <a:gd name="connsiteY108" fmla="*/ 4669125 h 6858000"/>
              <a:gd name="connsiteX109" fmla="*/ 541904 w 3831818"/>
              <a:gd name="connsiteY109" fmla="*/ 4606597 h 6858000"/>
              <a:gd name="connsiteX110" fmla="*/ 521061 w 3831818"/>
              <a:gd name="connsiteY110" fmla="*/ 4575334 h 6858000"/>
              <a:gd name="connsiteX111" fmla="*/ 490555 w 3831818"/>
              <a:gd name="connsiteY111" fmla="*/ 4558991 h 6858000"/>
              <a:gd name="connsiteX112" fmla="*/ 500219 w 3831818"/>
              <a:gd name="connsiteY112" fmla="*/ 4561005 h 6858000"/>
              <a:gd name="connsiteX113" fmla="*/ 531483 w 3831818"/>
              <a:gd name="connsiteY113" fmla="*/ 4575334 h 6858000"/>
              <a:gd name="connsiteX114" fmla="*/ 531483 w 3831818"/>
              <a:gd name="connsiteY114" fmla="*/ 4564912 h 6858000"/>
              <a:gd name="connsiteX115" fmla="*/ 531483 w 3831818"/>
              <a:gd name="connsiteY115" fmla="*/ 4554491 h 6858000"/>
              <a:gd name="connsiteX116" fmla="*/ 448113 w 3831818"/>
              <a:gd name="connsiteY116" fmla="*/ 4544070 h 6858000"/>
              <a:gd name="connsiteX117" fmla="*/ 484587 w 3831818"/>
              <a:gd name="connsiteY117" fmla="*/ 4555794 h 6858000"/>
              <a:gd name="connsiteX118" fmla="*/ 490555 w 3831818"/>
              <a:gd name="connsiteY118" fmla="*/ 4558991 h 6858000"/>
              <a:gd name="connsiteX119" fmla="*/ 468955 w 3831818"/>
              <a:gd name="connsiteY119" fmla="*/ 4554491 h 6858000"/>
              <a:gd name="connsiteX120" fmla="*/ 375164 w 3831818"/>
              <a:gd name="connsiteY120" fmla="*/ 4585755 h 6858000"/>
              <a:gd name="connsiteX121" fmla="*/ 360835 w 3831818"/>
              <a:gd name="connsiteY121" fmla="*/ 4607900 h 6858000"/>
              <a:gd name="connsiteX122" fmla="*/ 355170 w 3831818"/>
              <a:gd name="connsiteY122" fmla="*/ 4633964 h 6858000"/>
              <a:gd name="connsiteX123" fmla="*/ 354322 w 3831818"/>
              <a:gd name="connsiteY123" fmla="*/ 4617019 h 6858000"/>
              <a:gd name="connsiteX124" fmla="*/ 375164 w 3831818"/>
              <a:gd name="connsiteY124" fmla="*/ 4575334 h 6858000"/>
              <a:gd name="connsiteX125" fmla="*/ 448113 w 3831818"/>
              <a:gd name="connsiteY125" fmla="*/ 4544070 h 6858000"/>
              <a:gd name="connsiteX126" fmla="*/ 588056 w 3831818"/>
              <a:gd name="connsiteY126" fmla="*/ 4530672 h 6858000"/>
              <a:gd name="connsiteX127" fmla="*/ 599221 w 3831818"/>
              <a:gd name="connsiteY127" fmla="*/ 4549281 h 6858000"/>
              <a:gd name="connsiteX128" fmla="*/ 609763 w 3831818"/>
              <a:gd name="connsiteY128" fmla="*/ 4566851 h 6858000"/>
              <a:gd name="connsiteX129" fmla="*/ 604431 w 3831818"/>
              <a:gd name="connsiteY129" fmla="*/ 4564912 h 6858000"/>
              <a:gd name="connsiteX130" fmla="*/ 590102 w 3831818"/>
              <a:gd name="connsiteY130" fmla="*/ 4538860 h 6858000"/>
              <a:gd name="connsiteX131" fmla="*/ 576295 w 3831818"/>
              <a:gd name="connsiteY131" fmla="*/ 4478764 h 6858000"/>
              <a:gd name="connsiteX132" fmla="*/ 583589 w 3831818"/>
              <a:gd name="connsiteY132" fmla="*/ 4512806 h 6858000"/>
              <a:gd name="connsiteX133" fmla="*/ 588056 w 3831818"/>
              <a:gd name="connsiteY133" fmla="*/ 4530672 h 6858000"/>
              <a:gd name="connsiteX134" fmla="*/ 583589 w 3831818"/>
              <a:gd name="connsiteY134" fmla="*/ 4523228 h 6858000"/>
              <a:gd name="connsiteX135" fmla="*/ 575774 w 3831818"/>
              <a:gd name="connsiteY135" fmla="*/ 4481543 h 6858000"/>
              <a:gd name="connsiteX136" fmla="*/ 583589 w 3831818"/>
              <a:gd name="connsiteY136" fmla="*/ 4439858 h 6858000"/>
              <a:gd name="connsiteX137" fmla="*/ 576295 w 3831818"/>
              <a:gd name="connsiteY137" fmla="*/ 4478764 h 6858000"/>
              <a:gd name="connsiteX138" fmla="*/ 575774 w 3831818"/>
              <a:gd name="connsiteY138" fmla="*/ 4476332 h 6858000"/>
              <a:gd name="connsiteX139" fmla="*/ 583589 w 3831818"/>
              <a:gd name="connsiteY139" fmla="*/ 4439858 h 6858000"/>
              <a:gd name="connsiteX140" fmla="*/ 698222 w 3831818"/>
              <a:gd name="connsiteY140" fmla="*/ 4429437 h 6858000"/>
              <a:gd name="connsiteX141" fmla="*/ 719065 w 3831818"/>
              <a:gd name="connsiteY141" fmla="*/ 4429437 h 6858000"/>
              <a:gd name="connsiteX142" fmla="*/ 760750 w 3831818"/>
              <a:gd name="connsiteY142" fmla="*/ 4429437 h 6858000"/>
              <a:gd name="connsiteX143" fmla="*/ 792013 w 3831818"/>
              <a:gd name="connsiteY143" fmla="*/ 4450279 h 6858000"/>
              <a:gd name="connsiteX144" fmla="*/ 812856 w 3831818"/>
              <a:gd name="connsiteY144" fmla="*/ 4481543 h 6858000"/>
              <a:gd name="connsiteX145" fmla="*/ 812856 w 3831818"/>
              <a:gd name="connsiteY145" fmla="*/ 4502385 h 6858000"/>
              <a:gd name="connsiteX146" fmla="*/ 854541 w 3831818"/>
              <a:gd name="connsiteY146" fmla="*/ 4491964 h 6858000"/>
              <a:gd name="connsiteX147" fmla="*/ 885804 w 3831818"/>
              <a:gd name="connsiteY147" fmla="*/ 4502385 h 6858000"/>
              <a:gd name="connsiteX148" fmla="*/ 906647 w 3831818"/>
              <a:gd name="connsiteY148" fmla="*/ 4523228 h 6858000"/>
              <a:gd name="connsiteX149" fmla="*/ 917068 w 3831818"/>
              <a:gd name="connsiteY149" fmla="*/ 4585755 h 6858000"/>
              <a:gd name="connsiteX150" fmla="*/ 917068 w 3831818"/>
              <a:gd name="connsiteY150" fmla="*/ 4637861 h 6858000"/>
              <a:gd name="connsiteX151" fmla="*/ 906647 w 3831818"/>
              <a:gd name="connsiteY151" fmla="*/ 4585755 h 6858000"/>
              <a:gd name="connsiteX152" fmla="*/ 896225 w 3831818"/>
              <a:gd name="connsiteY152" fmla="*/ 4564912 h 6858000"/>
              <a:gd name="connsiteX153" fmla="*/ 864962 w 3831818"/>
              <a:gd name="connsiteY153" fmla="*/ 4554491 h 6858000"/>
              <a:gd name="connsiteX154" fmla="*/ 833698 w 3831818"/>
              <a:gd name="connsiteY154" fmla="*/ 4554491 h 6858000"/>
              <a:gd name="connsiteX155" fmla="*/ 875383 w 3831818"/>
              <a:gd name="connsiteY155" fmla="*/ 4544070 h 6858000"/>
              <a:gd name="connsiteX156" fmla="*/ 906647 w 3831818"/>
              <a:gd name="connsiteY156" fmla="*/ 4554491 h 6858000"/>
              <a:gd name="connsiteX157" fmla="*/ 896225 w 3831818"/>
              <a:gd name="connsiteY157" fmla="*/ 4533649 h 6858000"/>
              <a:gd name="connsiteX158" fmla="*/ 875383 w 3831818"/>
              <a:gd name="connsiteY158" fmla="*/ 4523228 h 6858000"/>
              <a:gd name="connsiteX159" fmla="*/ 854541 w 3831818"/>
              <a:gd name="connsiteY159" fmla="*/ 4512806 h 6858000"/>
              <a:gd name="connsiteX160" fmla="*/ 812856 w 3831818"/>
              <a:gd name="connsiteY160" fmla="*/ 4523228 h 6858000"/>
              <a:gd name="connsiteX161" fmla="*/ 792013 w 3831818"/>
              <a:gd name="connsiteY161" fmla="*/ 4533649 h 6858000"/>
              <a:gd name="connsiteX162" fmla="*/ 802434 w 3831818"/>
              <a:gd name="connsiteY162" fmla="*/ 4512806 h 6858000"/>
              <a:gd name="connsiteX163" fmla="*/ 802434 w 3831818"/>
              <a:gd name="connsiteY163" fmla="*/ 4481543 h 6858000"/>
              <a:gd name="connsiteX164" fmla="*/ 792013 w 3831818"/>
              <a:gd name="connsiteY164" fmla="*/ 4460700 h 6858000"/>
              <a:gd name="connsiteX165" fmla="*/ 771171 w 3831818"/>
              <a:gd name="connsiteY165" fmla="*/ 4450279 h 6858000"/>
              <a:gd name="connsiteX166" fmla="*/ 760750 w 3831818"/>
              <a:gd name="connsiteY166" fmla="*/ 4450279 h 6858000"/>
              <a:gd name="connsiteX167" fmla="*/ 781592 w 3831818"/>
              <a:gd name="connsiteY167" fmla="*/ 4491964 h 6858000"/>
              <a:gd name="connsiteX168" fmla="*/ 771171 w 3831818"/>
              <a:gd name="connsiteY168" fmla="*/ 4554491 h 6858000"/>
              <a:gd name="connsiteX169" fmla="*/ 771171 w 3831818"/>
              <a:gd name="connsiteY169" fmla="*/ 4564912 h 6858000"/>
              <a:gd name="connsiteX170" fmla="*/ 750328 w 3831818"/>
              <a:gd name="connsiteY170" fmla="*/ 4585755 h 6858000"/>
              <a:gd name="connsiteX171" fmla="*/ 698222 w 3831818"/>
              <a:gd name="connsiteY171" fmla="*/ 4606597 h 6858000"/>
              <a:gd name="connsiteX172" fmla="*/ 635695 w 3831818"/>
              <a:gd name="connsiteY172" fmla="*/ 4596176 h 6858000"/>
              <a:gd name="connsiteX173" fmla="*/ 614852 w 3831818"/>
              <a:gd name="connsiteY173" fmla="*/ 4575334 h 6858000"/>
              <a:gd name="connsiteX174" fmla="*/ 609763 w 3831818"/>
              <a:gd name="connsiteY174" fmla="*/ 4566851 h 6858000"/>
              <a:gd name="connsiteX175" fmla="*/ 618761 w 3831818"/>
              <a:gd name="connsiteY175" fmla="*/ 4570123 h 6858000"/>
              <a:gd name="connsiteX176" fmla="*/ 625274 w 3831818"/>
              <a:gd name="connsiteY176" fmla="*/ 4575334 h 6858000"/>
              <a:gd name="connsiteX177" fmla="*/ 677380 w 3831818"/>
              <a:gd name="connsiteY177" fmla="*/ 4585755 h 6858000"/>
              <a:gd name="connsiteX178" fmla="*/ 729486 w 3831818"/>
              <a:gd name="connsiteY178" fmla="*/ 4564912 h 6858000"/>
              <a:gd name="connsiteX179" fmla="*/ 750328 w 3831818"/>
              <a:gd name="connsiteY179" fmla="*/ 4544070 h 6858000"/>
              <a:gd name="connsiteX180" fmla="*/ 750328 w 3831818"/>
              <a:gd name="connsiteY180" fmla="*/ 4533649 h 6858000"/>
              <a:gd name="connsiteX181" fmla="*/ 760750 w 3831818"/>
              <a:gd name="connsiteY181" fmla="*/ 4481543 h 6858000"/>
              <a:gd name="connsiteX182" fmla="*/ 729486 w 3831818"/>
              <a:gd name="connsiteY182" fmla="*/ 4439858 h 6858000"/>
              <a:gd name="connsiteX183" fmla="*/ 719065 w 3831818"/>
              <a:gd name="connsiteY183" fmla="*/ 4439858 h 6858000"/>
              <a:gd name="connsiteX184" fmla="*/ 833698 w 3831818"/>
              <a:gd name="connsiteY184" fmla="*/ 4023009 h 6858000"/>
              <a:gd name="connsiteX185" fmla="*/ 708643 w 3831818"/>
              <a:gd name="connsiteY185" fmla="*/ 4179327 h 6858000"/>
              <a:gd name="connsiteX186" fmla="*/ 416849 w 3831818"/>
              <a:gd name="connsiteY186" fmla="*/ 4366909 h 6858000"/>
              <a:gd name="connsiteX187" fmla="*/ 250110 w 3831818"/>
              <a:gd name="connsiteY187" fmla="*/ 4523228 h 6858000"/>
              <a:gd name="connsiteX188" fmla="*/ 208425 w 3831818"/>
              <a:gd name="connsiteY188" fmla="*/ 4700389 h 6858000"/>
              <a:gd name="connsiteX189" fmla="*/ 260531 w 3831818"/>
              <a:gd name="connsiteY189" fmla="*/ 4815022 h 6858000"/>
              <a:gd name="connsiteX190" fmla="*/ 354322 w 3831818"/>
              <a:gd name="connsiteY190" fmla="*/ 4898392 h 6858000"/>
              <a:gd name="connsiteX191" fmla="*/ 479376 w 3831818"/>
              <a:gd name="connsiteY191" fmla="*/ 4919234 h 6858000"/>
              <a:gd name="connsiteX192" fmla="*/ 562746 w 3831818"/>
              <a:gd name="connsiteY192" fmla="*/ 4887970 h 6858000"/>
              <a:gd name="connsiteX193" fmla="*/ 614852 w 3831818"/>
              <a:gd name="connsiteY193" fmla="*/ 4815022 h 6858000"/>
              <a:gd name="connsiteX194" fmla="*/ 614852 w 3831818"/>
              <a:gd name="connsiteY194" fmla="*/ 4742073 h 6858000"/>
              <a:gd name="connsiteX195" fmla="*/ 604431 w 3831818"/>
              <a:gd name="connsiteY195" fmla="*/ 4731652 h 6858000"/>
              <a:gd name="connsiteX196" fmla="*/ 614852 w 3831818"/>
              <a:gd name="connsiteY196" fmla="*/ 4731652 h 6858000"/>
              <a:gd name="connsiteX197" fmla="*/ 666959 w 3831818"/>
              <a:gd name="connsiteY197" fmla="*/ 4762916 h 6858000"/>
              <a:gd name="connsiteX198" fmla="*/ 687801 w 3831818"/>
              <a:gd name="connsiteY198" fmla="*/ 4825443 h 6858000"/>
              <a:gd name="connsiteX199" fmla="*/ 666959 w 3831818"/>
              <a:gd name="connsiteY199" fmla="*/ 4898392 h 6858000"/>
              <a:gd name="connsiteX200" fmla="*/ 656537 w 3831818"/>
              <a:gd name="connsiteY200" fmla="*/ 4919234 h 6858000"/>
              <a:gd name="connsiteX201" fmla="*/ 750328 w 3831818"/>
              <a:gd name="connsiteY201" fmla="*/ 4950498 h 6858000"/>
              <a:gd name="connsiteX202" fmla="*/ 802434 w 3831818"/>
              <a:gd name="connsiteY202" fmla="*/ 5096395 h 6858000"/>
              <a:gd name="connsiteX203" fmla="*/ 781592 w 3831818"/>
              <a:gd name="connsiteY203" fmla="*/ 5075552 h 6858000"/>
              <a:gd name="connsiteX204" fmla="*/ 521061 w 3831818"/>
              <a:gd name="connsiteY204" fmla="*/ 5190186 h 6858000"/>
              <a:gd name="connsiteX205" fmla="*/ 906647 w 3831818"/>
              <a:gd name="connsiteY205" fmla="*/ 5377768 h 6858000"/>
              <a:gd name="connsiteX206" fmla="*/ 792013 w 3831818"/>
              <a:gd name="connsiteY206" fmla="*/ 5263134 h 6858000"/>
              <a:gd name="connsiteX207" fmla="*/ 802434 w 3831818"/>
              <a:gd name="connsiteY207" fmla="*/ 5263134 h 6858000"/>
              <a:gd name="connsiteX208" fmla="*/ 833698 w 3831818"/>
              <a:gd name="connsiteY208" fmla="*/ 4783758 h 6858000"/>
              <a:gd name="connsiteX209" fmla="*/ 948332 w 3831818"/>
              <a:gd name="connsiteY209" fmla="*/ 4617019 h 6858000"/>
              <a:gd name="connsiteX210" fmla="*/ 937910 w 3831818"/>
              <a:gd name="connsiteY210" fmla="*/ 4544070 h 6858000"/>
              <a:gd name="connsiteX211" fmla="*/ 844119 w 3831818"/>
              <a:gd name="connsiteY211" fmla="*/ 4387752 h 6858000"/>
              <a:gd name="connsiteX212" fmla="*/ 708643 w 3831818"/>
              <a:gd name="connsiteY212" fmla="*/ 4346067 h 6858000"/>
              <a:gd name="connsiteX213" fmla="*/ 677380 w 3831818"/>
              <a:gd name="connsiteY213" fmla="*/ 4356488 h 6858000"/>
              <a:gd name="connsiteX214" fmla="*/ 625274 w 3831818"/>
              <a:gd name="connsiteY214" fmla="*/ 4377330 h 6858000"/>
              <a:gd name="connsiteX215" fmla="*/ 583589 w 3831818"/>
              <a:gd name="connsiteY215" fmla="*/ 4439858 h 6858000"/>
              <a:gd name="connsiteX216" fmla="*/ 625274 w 3831818"/>
              <a:gd name="connsiteY216" fmla="*/ 4366909 h 6858000"/>
              <a:gd name="connsiteX217" fmla="*/ 677380 w 3831818"/>
              <a:gd name="connsiteY217" fmla="*/ 4335646 h 6858000"/>
              <a:gd name="connsiteX218" fmla="*/ 708643 w 3831818"/>
              <a:gd name="connsiteY218" fmla="*/ 4325224 h 6858000"/>
              <a:gd name="connsiteX219" fmla="*/ 854541 w 3831818"/>
              <a:gd name="connsiteY219" fmla="*/ 4366909 h 6858000"/>
              <a:gd name="connsiteX220" fmla="*/ 958753 w 3831818"/>
              <a:gd name="connsiteY220" fmla="*/ 4533649 h 6858000"/>
              <a:gd name="connsiteX221" fmla="*/ 969174 w 3831818"/>
              <a:gd name="connsiteY221" fmla="*/ 4585755 h 6858000"/>
              <a:gd name="connsiteX222" fmla="*/ 990017 w 3831818"/>
              <a:gd name="connsiteY222" fmla="*/ 4523228 h 6858000"/>
              <a:gd name="connsiteX223" fmla="*/ 979595 w 3831818"/>
              <a:gd name="connsiteY223" fmla="*/ 4481543 h 6858000"/>
              <a:gd name="connsiteX224" fmla="*/ 875383 w 3831818"/>
              <a:gd name="connsiteY224" fmla="*/ 4335646 h 6858000"/>
              <a:gd name="connsiteX225" fmla="*/ 698222 w 3831818"/>
              <a:gd name="connsiteY225" fmla="*/ 4293961 h 6858000"/>
              <a:gd name="connsiteX226" fmla="*/ 656537 w 3831818"/>
              <a:gd name="connsiteY226" fmla="*/ 4304382 h 6858000"/>
              <a:gd name="connsiteX227" fmla="*/ 604431 w 3831818"/>
              <a:gd name="connsiteY227" fmla="*/ 4335646 h 6858000"/>
              <a:gd name="connsiteX228" fmla="*/ 531483 w 3831818"/>
              <a:gd name="connsiteY228" fmla="*/ 4429437 h 6858000"/>
              <a:gd name="connsiteX229" fmla="*/ 521061 w 3831818"/>
              <a:gd name="connsiteY229" fmla="*/ 4533649 h 6858000"/>
              <a:gd name="connsiteX230" fmla="*/ 531483 w 3831818"/>
              <a:gd name="connsiteY230" fmla="*/ 4554491 h 6858000"/>
              <a:gd name="connsiteX231" fmla="*/ 427270 w 3831818"/>
              <a:gd name="connsiteY231" fmla="*/ 4533649 h 6858000"/>
              <a:gd name="connsiteX232" fmla="*/ 354322 w 3831818"/>
              <a:gd name="connsiteY232" fmla="*/ 4564912 h 6858000"/>
              <a:gd name="connsiteX233" fmla="*/ 323058 w 3831818"/>
              <a:gd name="connsiteY233" fmla="*/ 4648282 h 6858000"/>
              <a:gd name="connsiteX234" fmla="*/ 364743 w 3831818"/>
              <a:gd name="connsiteY234" fmla="*/ 4731652 h 6858000"/>
              <a:gd name="connsiteX235" fmla="*/ 396007 w 3831818"/>
              <a:gd name="connsiteY235" fmla="*/ 4783758 h 6858000"/>
              <a:gd name="connsiteX236" fmla="*/ 396007 w 3831818"/>
              <a:gd name="connsiteY236" fmla="*/ 4825443 h 6858000"/>
              <a:gd name="connsiteX237" fmla="*/ 406428 w 3831818"/>
              <a:gd name="connsiteY237" fmla="*/ 4815022 h 6858000"/>
              <a:gd name="connsiteX238" fmla="*/ 406428 w 3831818"/>
              <a:gd name="connsiteY238" fmla="*/ 4783758 h 6858000"/>
              <a:gd name="connsiteX239" fmla="*/ 406428 w 3831818"/>
              <a:gd name="connsiteY239" fmla="*/ 4773337 h 6858000"/>
              <a:gd name="connsiteX240" fmla="*/ 406428 w 3831818"/>
              <a:gd name="connsiteY240" fmla="*/ 4762916 h 6858000"/>
              <a:gd name="connsiteX241" fmla="*/ 416849 w 3831818"/>
              <a:gd name="connsiteY241" fmla="*/ 4762916 h 6858000"/>
              <a:gd name="connsiteX242" fmla="*/ 458534 w 3831818"/>
              <a:gd name="connsiteY242" fmla="*/ 4752495 h 6858000"/>
              <a:gd name="connsiteX243" fmla="*/ 489798 w 3831818"/>
              <a:gd name="connsiteY243" fmla="*/ 4731652 h 6858000"/>
              <a:gd name="connsiteX244" fmla="*/ 500219 w 3831818"/>
              <a:gd name="connsiteY244" fmla="*/ 4700389 h 6858000"/>
              <a:gd name="connsiteX245" fmla="*/ 500219 w 3831818"/>
              <a:gd name="connsiteY245" fmla="*/ 4689967 h 6858000"/>
              <a:gd name="connsiteX246" fmla="*/ 489798 w 3831818"/>
              <a:gd name="connsiteY246" fmla="*/ 4710810 h 6858000"/>
              <a:gd name="connsiteX247" fmla="*/ 448113 w 3831818"/>
              <a:gd name="connsiteY247" fmla="*/ 4731652 h 6858000"/>
              <a:gd name="connsiteX248" fmla="*/ 406428 w 3831818"/>
              <a:gd name="connsiteY248" fmla="*/ 4721231 h 6858000"/>
              <a:gd name="connsiteX249" fmla="*/ 375164 w 3831818"/>
              <a:gd name="connsiteY249" fmla="*/ 4700389 h 6858000"/>
              <a:gd name="connsiteX250" fmla="*/ 354322 w 3831818"/>
              <a:gd name="connsiteY250" fmla="*/ 4637861 h 6858000"/>
              <a:gd name="connsiteX251" fmla="*/ 355170 w 3831818"/>
              <a:gd name="connsiteY251" fmla="*/ 4633964 h 6858000"/>
              <a:gd name="connsiteX252" fmla="*/ 355625 w 3831818"/>
              <a:gd name="connsiteY252" fmla="*/ 4643072 h 6858000"/>
              <a:gd name="connsiteX253" fmla="*/ 364743 w 3831818"/>
              <a:gd name="connsiteY253" fmla="*/ 4669125 h 6858000"/>
              <a:gd name="connsiteX254" fmla="*/ 385585 w 3831818"/>
              <a:gd name="connsiteY254" fmla="*/ 4689967 h 6858000"/>
              <a:gd name="connsiteX255" fmla="*/ 427270 w 3831818"/>
              <a:gd name="connsiteY255" fmla="*/ 4700389 h 6858000"/>
              <a:gd name="connsiteX256" fmla="*/ 458534 w 3831818"/>
              <a:gd name="connsiteY256" fmla="*/ 4689967 h 6858000"/>
              <a:gd name="connsiteX257" fmla="*/ 479376 w 3831818"/>
              <a:gd name="connsiteY257" fmla="*/ 4669125 h 6858000"/>
              <a:gd name="connsiteX258" fmla="*/ 489798 w 3831818"/>
              <a:gd name="connsiteY258" fmla="*/ 4658703 h 6858000"/>
              <a:gd name="connsiteX259" fmla="*/ 500219 w 3831818"/>
              <a:gd name="connsiteY259" fmla="*/ 4679546 h 6858000"/>
              <a:gd name="connsiteX260" fmla="*/ 510640 w 3831818"/>
              <a:gd name="connsiteY260" fmla="*/ 4710810 h 6858000"/>
              <a:gd name="connsiteX261" fmla="*/ 500219 w 3831818"/>
              <a:gd name="connsiteY261" fmla="*/ 4752495 h 6858000"/>
              <a:gd name="connsiteX262" fmla="*/ 458534 w 3831818"/>
              <a:gd name="connsiteY262" fmla="*/ 4783758 h 6858000"/>
              <a:gd name="connsiteX263" fmla="*/ 416849 w 3831818"/>
              <a:gd name="connsiteY263" fmla="*/ 4794179 h 6858000"/>
              <a:gd name="connsiteX264" fmla="*/ 406428 w 3831818"/>
              <a:gd name="connsiteY264" fmla="*/ 4835864 h 6858000"/>
              <a:gd name="connsiteX265" fmla="*/ 375164 w 3831818"/>
              <a:gd name="connsiteY265" fmla="*/ 4856707 h 6858000"/>
              <a:gd name="connsiteX266" fmla="*/ 364743 w 3831818"/>
              <a:gd name="connsiteY266" fmla="*/ 4856707 h 6858000"/>
              <a:gd name="connsiteX267" fmla="*/ 354322 w 3831818"/>
              <a:gd name="connsiteY267" fmla="*/ 4856707 h 6858000"/>
              <a:gd name="connsiteX268" fmla="*/ 364743 w 3831818"/>
              <a:gd name="connsiteY268" fmla="*/ 4846285 h 6858000"/>
              <a:gd name="connsiteX269" fmla="*/ 375164 w 3831818"/>
              <a:gd name="connsiteY269" fmla="*/ 4804601 h 6858000"/>
              <a:gd name="connsiteX270" fmla="*/ 354322 w 3831818"/>
              <a:gd name="connsiteY270" fmla="*/ 4762916 h 6858000"/>
              <a:gd name="connsiteX271" fmla="*/ 312637 w 3831818"/>
              <a:gd name="connsiteY271" fmla="*/ 4648282 h 6858000"/>
              <a:gd name="connsiteX272" fmla="*/ 343901 w 3831818"/>
              <a:gd name="connsiteY272" fmla="*/ 4554491 h 6858000"/>
              <a:gd name="connsiteX273" fmla="*/ 427270 w 3831818"/>
              <a:gd name="connsiteY273" fmla="*/ 4512806 h 6858000"/>
              <a:gd name="connsiteX274" fmla="*/ 510640 w 3831818"/>
              <a:gd name="connsiteY274" fmla="*/ 4523228 h 6858000"/>
              <a:gd name="connsiteX275" fmla="*/ 521061 w 3831818"/>
              <a:gd name="connsiteY275" fmla="*/ 4419015 h 6858000"/>
              <a:gd name="connsiteX276" fmla="*/ 604431 w 3831818"/>
              <a:gd name="connsiteY276" fmla="*/ 4325224 h 6858000"/>
              <a:gd name="connsiteX277" fmla="*/ 656537 w 3831818"/>
              <a:gd name="connsiteY277" fmla="*/ 4293961 h 6858000"/>
              <a:gd name="connsiteX278" fmla="*/ 708643 w 3831818"/>
              <a:gd name="connsiteY278" fmla="*/ 4283539 h 6858000"/>
              <a:gd name="connsiteX279" fmla="*/ 896225 w 3831818"/>
              <a:gd name="connsiteY279" fmla="*/ 4335646 h 6858000"/>
              <a:gd name="connsiteX280" fmla="*/ 1000438 w 3831818"/>
              <a:gd name="connsiteY280" fmla="*/ 4491964 h 6858000"/>
              <a:gd name="connsiteX281" fmla="*/ 1000438 w 3831818"/>
              <a:gd name="connsiteY281" fmla="*/ 4512806 h 6858000"/>
              <a:gd name="connsiteX282" fmla="*/ 833698 w 3831818"/>
              <a:gd name="connsiteY282" fmla="*/ 4023009 h 6858000"/>
              <a:gd name="connsiteX283" fmla="*/ 482503 w 3831818"/>
              <a:gd name="connsiteY283" fmla="*/ 3974878 h 6858000"/>
              <a:gd name="connsiteX284" fmla="*/ 474278 w 3831818"/>
              <a:gd name="connsiteY284" fmla="*/ 3990939 h 6858000"/>
              <a:gd name="connsiteX285" fmla="*/ 476446 w 3831818"/>
              <a:gd name="connsiteY285" fmla="*/ 3982464 h 6858000"/>
              <a:gd name="connsiteX286" fmla="*/ 483332 w 3831818"/>
              <a:gd name="connsiteY286" fmla="*/ 3973839 h 6858000"/>
              <a:gd name="connsiteX287" fmla="*/ 482503 w 3831818"/>
              <a:gd name="connsiteY287" fmla="*/ 3974878 h 6858000"/>
              <a:gd name="connsiteX288" fmla="*/ 482715 w 3831818"/>
              <a:gd name="connsiteY288" fmla="*/ 3974465 h 6858000"/>
              <a:gd name="connsiteX289" fmla="*/ 843089 w 3831818"/>
              <a:gd name="connsiteY289" fmla="*/ 3963327 h 6858000"/>
              <a:gd name="connsiteX290" fmla="*/ 842817 w 3831818"/>
              <a:gd name="connsiteY290" fmla="*/ 3969600 h 6858000"/>
              <a:gd name="connsiteX291" fmla="*/ 833698 w 3831818"/>
              <a:gd name="connsiteY291" fmla="*/ 3991745 h 6858000"/>
              <a:gd name="connsiteX292" fmla="*/ 1000438 w 3831818"/>
              <a:gd name="connsiteY292" fmla="*/ 4533649 h 6858000"/>
              <a:gd name="connsiteX293" fmla="*/ 979595 w 3831818"/>
              <a:gd name="connsiteY293" fmla="*/ 4575334 h 6858000"/>
              <a:gd name="connsiteX294" fmla="*/ 969174 w 3831818"/>
              <a:gd name="connsiteY294" fmla="*/ 4596176 h 6858000"/>
              <a:gd name="connsiteX295" fmla="*/ 854541 w 3831818"/>
              <a:gd name="connsiteY295" fmla="*/ 4773337 h 6858000"/>
              <a:gd name="connsiteX296" fmla="*/ 812856 w 3831818"/>
              <a:gd name="connsiteY296" fmla="*/ 5273556 h 6858000"/>
              <a:gd name="connsiteX297" fmla="*/ 854541 w 3831818"/>
              <a:gd name="connsiteY297" fmla="*/ 5336083 h 6858000"/>
              <a:gd name="connsiteX298" fmla="*/ 958753 w 3831818"/>
              <a:gd name="connsiteY298" fmla="*/ 5356926 h 6858000"/>
              <a:gd name="connsiteX299" fmla="*/ 937910 w 3831818"/>
              <a:gd name="connsiteY299" fmla="*/ 5367347 h 6858000"/>
              <a:gd name="connsiteX300" fmla="*/ 500219 w 3831818"/>
              <a:gd name="connsiteY300" fmla="*/ 5190186 h 6858000"/>
              <a:gd name="connsiteX301" fmla="*/ 771171 w 3831818"/>
              <a:gd name="connsiteY301" fmla="*/ 5044289 h 6858000"/>
              <a:gd name="connsiteX302" fmla="*/ 635695 w 3831818"/>
              <a:gd name="connsiteY302" fmla="*/ 4950498 h 6858000"/>
              <a:gd name="connsiteX303" fmla="*/ 583589 w 3831818"/>
              <a:gd name="connsiteY303" fmla="*/ 4992183 h 6858000"/>
              <a:gd name="connsiteX304" fmla="*/ 500219 w 3831818"/>
              <a:gd name="connsiteY304" fmla="*/ 5023446 h 6858000"/>
              <a:gd name="connsiteX305" fmla="*/ 492455 w 3831818"/>
              <a:gd name="connsiteY305" fmla="*/ 5032936 h 6858000"/>
              <a:gd name="connsiteX306" fmla="*/ 409034 w 3831818"/>
              <a:gd name="connsiteY306" fmla="*/ 5028657 h 6858000"/>
              <a:gd name="connsiteX307" fmla="*/ 323058 w 3831818"/>
              <a:gd name="connsiteY307" fmla="*/ 4992183 h 6858000"/>
              <a:gd name="connsiteX308" fmla="*/ 187582 w 3831818"/>
              <a:gd name="connsiteY308" fmla="*/ 4846285 h 6858000"/>
              <a:gd name="connsiteX309" fmla="*/ 164135 w 3831818"/>
              <a:gd name="connsiteY309" fmla="*/ 4794180 h 6858000"/>
              <a:gd name="connsiteX310" fmla="*/ 160662 w 3831818"/>
              <a:gd name="connsiteY310" fmla="*/ 4771023 h 6858000"/>
              <a:gd name="connsiteX311" fmla="*/ 177161 w 3831818"/>
              <a:gd name="connsiteY311" fmla="*/ 4815022 h 6858000"/>
              <a:gd name="connsiteX312" fmla="*/ 302216 w 3831818"/>
              <a:gd name="connsiteY312" fmla="*/ 4960919 h 6858000"/>
              <a:gd name="connsiteX313" fmla="*/ 489798 w 3831818"/>
              <a:gd name="connsiteY313" fmla="*/ 5002604 h 6858000"/>
              <a:gd name="connsiteX314" fmla="*/ 583589 w 3831818"/>
              <a:gd name="connsiteY314" fmla="*/ 4971340 h 6858000"/>
              <a:gd name="connsiteX315" fmla="*/ 656537 w 3831818"/>
              <a:gd name="connsiteY315" fmla="*/ 4898392 h 6858000"/>
              <a:gd name="connsiteX316" fmla="*/ 677380 w 3831818"/>
              <a:gd name="connsiteY316" fmla="*/ 4835864 h 6858000"/>
              <a:gd name="connsiteX317" fmla="*/ 656537 w 3831818"/>
              <a:gd name="connsiteY317" fmla="*/ 4783758 h 6858000"/>
              <a:gd name="connsiteX318" fmla="*/ 625274 w 3831818"/>
              <a:gd name="connsiteY318" fmla="*/ 4762916 h 6858000"/>
              <a:gd name="connsiteX319" fmla="*/ 625274 w 3831818"/>
              <a:gd name="connsiteY319" fmla="*/ 4835864 h 6858000"/>
              <a:gd name="connsiteX320" fmla="*/ 573168 w 3831818"/>
              <a:gd name="connsiteY320" fmla="*/ 4908813 h 6858000"/>
              <a:gd name="connsiteX321" fmla="*/ 479376 w 3831818"/>
              <a:gd name="connsiteY321" fmla="*/ 4950498 h 6858000"/>
              <a:gd name="connsiteX322" fmla="*/ 343901 w 3831818"/>
              <a:gd name="connsiteY322" fmla="*/ 4919234 h 6858000"/>
              <a:gd name="connsiteX323" fmla="*/ 250110 w 3831818"/>
              <a:gd name="connsiteY323" fmla="*/ 4835864 h 6858000"/>
              <a:gd name="connsiteX324" fmla="*/ 198003 w 3831818"/>
              <a:gd name="connsiteY324" fmla="*/ 4721231 h 6858000"/>
              <a:gd name="connsiteX325" fmla="*/ 229267 w 3831818"/>
              <a:gd name="connsiteY325" fmla="*/ 4512806 h 6858000"/>
              <a:gd name="connsiteX326" fmla="*/ 406428 w 3831818"/>
              <a:gd name="connsiteY326" fmla="*/ 4356488 h 6858000"/>
              <a:gd name="connsiteX327" fmla="*/ 698222 w 3831818"/>
              <a:gd name="connsiteY327" fmla="*/ 4168906 h 6858000"/>
              <a:gd name="connsiteX328" fmla="*/ 822789 w 3831818"/>
              <a:gd name="connsiteY328" fmla="*/ 4019426 h 6858000"/>
              <a:gd name="connsiteX329" fmla="*/ 844119 w 3831818"/>
              <a:gd name="connsiteY329" fmla="*/ 3929218 h 6858000"/>
              <a:gd name="connsiteX330" fmla="*/ 848630 w 3831818"/>
              <a:gd name="connsiteY330" fmla="*/ 3933165 h 6858000"/>
              <a:gd name="connsiteX331" fmla="*/ 844119 w 3831818"/>
              <a:gd name="connsiteY331" fmla="*/ 3960481 h 6858000"/>
              <a:gd name="connsiteX332" fmla="*/ 843089 w 3831818"/>
              <a:gd name="connsiteY332" fmla="*/ 3963327 h 6858000"/>
              <a:gd name="connsiteX333" fmla="*/ 844119 w 3831818"/>
              <a:gd name="connsiteY333" fmla="*/ 3939639 h 6858000"/>
              <a:gd name="connsiteX334" fmla="*/ 591405 w 3831818"/>
              <a:gd name="connsiteY334" fmla="*/ 3896652 h 6858000"/>
              <a:gd name="connsiteX335" fmla="*/ 687801 w 3831818"/>
              <a:gd name="connsiteY335" fmla="*/ 3908375 h 6858000"/>
              <a:gd name="connsiteX336" fmla="*/ 683706 w 3831818"/>
              <a:gd name="connsiteY336" fmla="*/ 3916830 h 6858000"/>
              <a:gd name="connsiteX337" fmla="*/ 599221 w 3831818"/>
              <a:gd name="connsiteY337" fmla="*/ 3910167 h 6858000"/>
              <a:gd name="connsiteX338" fmla="*/ 513246 w 3831818"/>
              <a:gd name="connsiteY338" fmla="*/ 3943547 h 6858000"/>
              <a:gd name="connsiteX339" fmla="*/ 483332 w 3831818"/>
              <a:gd name="connsiteY339" fmla="*/ 3973839 h 6858000"/>
              <a:gd name="connsiteX340" fmla="*/ 510640 w 3831818"/>
              <a:gd name="connsiteY340" fmla="*/ 3939639 h 6858000"/>
              <a:gd name="connsiteX341" fmla="*/ 591405 w 3831818"/>
              <a:gd name="connsiteY341" fmla="*/ 3896652 h 6858000"/>
              <a:gd name="connsiteX342" fmla="*/ 1099769 w 3831818"/>
              <a:gd name="connsiteY342" fmla="*/ 3781072 h 6858000"/>
              <a:gd name="connsiteX343" fmla="*/ 1048636 w 3831818"/>
              <a:gd name="connsiteY343" fmla="*/ 3866690 h 6858000"/>
              <a:gd name="connsiteX344" fmla="*/ 969174 w 3831818"/>
              <a:gd name="connsiteY344" fmla="*/ 3929218 h 6858000"/>
              <a:gd name="connsiteX345" fmla="*/ 1082017 w 3831818"/>
              <a:gd name="connsiteY345" fmla="*/ 4108007 h 6858000"/>
              <a:gd name="connsiteX346" fmla="*/ 1099769 w 3831818"/>
              <a:gd name="connsiteY346" fmla="*/ 4163947 h 6858000"/>
              <a:gd name="connsiteX347" fmla="*/ 781592 w 3831818"/>
              <a:gd name="connsiteY347" fmla="*/ 3710372 h 6858000"/>
              <a:gd name="connsiteX348" fmla="*/ 635695 w 3831818"/>
              <a:gd name="connsiteY348" fmla="*/ 4137642 h 6858000"/>
              <a:gd name="connsiteX349" fmla="*/ 781592 w 3831818"/>
              <a:gd name="connsiteY349" fmla="*/ 3710372 h 6858000"/>
              <a:gd name="connsiteX350" fmla="*/ 906647 w 3831818"/>
              <a:gd name="connsiteY350" fmla="*/ 3647845 h 6858000"/>
              <a:gd name="connsiteX351" fmla="*/ 937910 w 3831818"/>
              <a:gd name="connsiteY351" fmla="*/ 3679108 h 6858000"/>
              <a:gd name="connsiteX352" fmla="*/ 937910 w 3831818"/>
              <a:gd name="connsiteY352" fmla="*/ 3720793 h 6858000"/>
              <a:gd name="connsiteX353" fmla="*/ 958753 w 3831818"/>
              <a:gd name="connsiteY353" fmla="*/ 3699951 h 6858000"/>
              <a:gd name="connsiteX354" fmla="*/ 969174 w 3831818"/>
              <a:gd name="connsiteY354" fmla="*/ 3658266 h 6858000"/>
              <a:gd name="connsiteX355" fmla="*/ 958753 w 3831818"/>
              <a:gd name="connsiteY355" fmla="*/ 3720793 h 6858000"/>
              <a:gd name="connsiteX356" fmla="*/ 927489 w 3831818"/>
              <a:gd name="connsiteY356" fmla="*/ 3741636 h 6858000"/>
              <a:gd name="connsiteX357" fmla="*/ 917068 w 3831818"/>
              <a:gd name="connsiteY357" fmla="*/ 3741636 h 6858000"/>
              <a:gd name="connsiteX358" fmla="*/ 927489 w 3831818"/>
              <a:gd name="connsiteY358" fmla="*/ 3731214 h 6858000"/>
              <a:gd name="connsiteX359" fmla="*/ 927489 w 3831818"/>
              <a:gd name="connsiteY359" fmla="*/ 3720793 h 6858000"/>
              <a:gd name="connsiteX360" fmla="*/ 927489 w 3831818"/>
              <a:gd name="connsiteY360" fmla="*/ 3679108 h 6858000"/>
              <a:gd name="connsiteX361" fmla="*/ 906647 w 3831818"/>
              <a:gd name="connsiteY361" fmla="*/ 3647845 h 6858000"/>
              <a:gd name="connsiteX362" fmla="*/ 646116 w 3831818"/>
              <a:gd name="connsiteY362" fmla="*/ 3627002 h 6858000"/>
              <a:gd name="connsiteX363" fmla="*/ 625274 w 3831818"/>
              <a:gd name="connsiteY363" fmla="*/ 3637423 h 6858000"/>
              <a:gd name="connsiteX364" fmla="*/ 604431 w 3831818"/>
              <a:gd name="connsiteY364" fmla="*/ 3647845 h 6858000"/>
              <a:gd name="connsiteX365" fmla="*/ 594010 w 3831818"/>
              <a:gd name="connsiteY365" fmla="*/ 3689530 h 6858000"/>
              <a:gd name="connsiteX366" fmla="*/ 614852 w 3831818"/>
              <a:gd name="connsiteY366" fmla="*/ 3731214 h 6858000"/>
              <a:gd name="connsiteX367" fmla="*/ 635695 w 3831818"/>
              <a:gd name="connsiteY367" fmla="*/ 3741636 h 6858000"/>
              <a:gd name="connsiteX368" fmla="*/ 625274 w 3831818"/>
              <a:gd name="connsiteY368" fmla="*/ 3699951 h 6858000"/>
              <a:gd name="connsiteX369" fmla="*/ 646116 w 3831818"/>
              <a:gd name="connsiteY369" fmla="*/ 3658266 h 6858000"/>
              <a:gd name="connsiteX370" fmla="*/ 656537 w 3831818"/>
              <a:gd name="connsiteY370" fmla="*/ 3647845 h 6858000"/>
              <a:gd name="connsiteX371" fmla="*/ 698222 w 3831818"/>
              <a:gd name="connsiteY371" fmla="*/ 3647845 h 6858000"/>
              <a:gd name="connsiteX372" fmla="*/ 708643 w 3831818"/>
              <a:gd name="connsiteY372" fmla="*/ 3658266 h 6858000"/>
              <a:gd name="connsiteX373" fmla="*/ 698222 w 3831818"/>
              <a:gd name="connsiteY373" fmla="*/ 3647845 h 6858000"/>
              <a:gd name="connsiteX374" fmla="*/ 646116 w 3831818"/>
              <a:gd name="connsiteY374" fmla="*/ 3627002 h 6858000"/>
              <a:gd name="connsiteX375" fmla="*/ 854541 w 3831818"/>
              <a:gd name="connsiteY375" fmla="*/ 3230995 h 6858000"/>
              <a:gd name="connsiteX376" fmla="*/ 885804 w 3831818"/>
              <a:gd name="connsiteY376" fmla="*/ 3230995 h 6858000"/>
              <a:gd name="connsiteX377" fmla="*/ 896225 w 3831818"/>
              <a:gd name="connsiteY377" fmla="*/ 3230995 h 6858000"/>
              <a:gd name="connsiteX378" fmla="*/ 854541 w 3831818"/>
              <a:gd name="connsiteY378" fmla="*/ 3230995 h 6858000"/>
              <a:gd name="connsiteX379" fmla="*/ 635695 w 3831818"/>
              <a:gd name="connsiteY379" fmla="*/ 3137204 h 6858000"/>
              <a:gd name="connsiteX380" fmla="*/ 614852 w 3831818"/>
              <a:gd name="connsiteY380" fmla="*/ 3147626 h 6858000"/>
              <a:gd name="connsiteX381" fmla="*/ 594010 w 3831818"/>
              <a:gd name="connsiteY381" fmla="*/ 3189311 h 6858000"/>
              <a:gd name="connsiteX382" fmla="*/ 604431 w 3831818"/>
              <a:gd name="connsiteY382" fmla="*/ 3230995 h 6858000"/>
              <a:gd name="connsiteX383" fmla="*/ 625274 w 3831818"/>
              <a:gd name="connsiteY383" fmla="*/ 3241417 h 6858000"/>
              <a:gd name="connsiteX384" fmla="*/ 646116 w 3831818"/>
              <a:gd name="connsiteY384" fmla="*/ 3251838 h 6858000"/>
              <a:gd name="connsiteX385" fmla="*/ 698222 w 3831818"/>
              <a:gd name="connsiteY385" fmla="*/ 3230995 h 6858000"/>
              <a:gd name="connsiteX386" fmla="*/ 708643 w 3831818"/>
              <a:gd name="connsiteY386" fmla="*/ 3220574 h 6858000"/>
              <a:gd name="connsiteX387" fmla="*/ 698222 w 3831818"/>
              <a:gd name="connsiteY387" fmla="*/ 3230995 h 6858000"/>
              <a:gd name="connsiteX388" fmla="*/ 656537 w 3831818"/>
              <a:gd name="connsiteY388" fmla="*/ 3230995 h 6858000"/>
              <a:gd name="connsiteX389" fmla="*/ 646116 w 3831818"/>
              <a:gd name="connsiteY389" fmla="*/ 3220574 h 6858000"/>
              <a:gd name="connsiteX390" fmla="*/ 625274 w 3831818"/>
              <a:gd name="connsiteY390" fmla="*/ 3178889 h 6858000"/>
              <a:gd name="connsiteX391" fmla="*/ 635695 w 3831818"/>
              <a:gd name="connsiteY391" fmla="*/ 3137204 h 6858000"/>
              <a:gd name="connsiteX392" fmla="*/ 844119 w 3831818"/>
              <a:gd name="connsiteY392" fmla="*/ 2939201 h 6858000"/>
              <a:gd name="connsiteX393" fmla="*/ 845623 w 3831818"/>
              <a:gd name="connsiteY393" fmla="*/ 2948310 h 6858000"/>
              <a:gd name="connsiteX394" fmla="*/ 844119 w 3831818"/>
              <a:gd name="connsiteY394" fmla="*/ 2949622 h 6858000"/>
              <a:gd name="connsiteX395" fmla="*/ 483333 w 3831818"/>
              <a:gd name="connsiteY395" fmla="*/ 2905002 h 6858000"/>
              <a:gd name="connsiteX396" fmla="*/ 513246 w 3831818"/>
              <a:gd name="connsiteY396" fmla="*/ 2935293 h 6858000"/>
              <a:gd name="connsiteX397" fmla="*/ 599221 w 3831818"/>
              <a:gd name="connsiteY397" fmla="*/ 2968674 h 6858000"/>
              <a:gd name="connsiteX398" fmla="*/ 683706 w 3831818"/>
              <a:gd name="connsiteY398" fmla="*/ 2962011 h 6858000"/>
              <a:gd name="connsiteX399" fmla="*/ 687801 w 3831818"/>
              <a:gd name="connsiteY399" fmla="*/ 2970465 h 6858000"/>
              <a:gd name="connsiteX400" fmla="*/ 510640 w 3831818"/>
              <a:gd name="connsiteY400" fmla="*/ 2939201 h 6858000"/>
              <a:gd name="connsiteX401" fmla="*/ 482503 w 3831818"/>
              <a:gd name="connsiteY401" fmla="*/ 2903963 h 6858000"/>
              <a:gd name="connsiteX402" fmla="*/ 483333 w 3831818"/>
              <a:gd name="connsiteY402" fmla="*/ 2905002 h 6858000"/>
              <a:gd name="connsiteX403" fmla="*/ 482715 w 3831818"/>
              <a:gd name="connsiteY403" fmla="*/ 2904376 h 6858000"/>
              <a:gd name="connsiteX404" fmla="*/ 474278 w 3831818"/>
              <a:gd name="connsiteY404" fmla="*/ 2887901 h 6858000"/>
              <a:gd name="connsiteX405" fmla="*/ 482503 w 3831818"/>
              <a:gd name="connsiteY405" fmla="*/ 2903963 h 6858000"/>
              <a:gd name="connsiteX406" fmla="*/ 476446 w 3831818"/>
              <a:gd name="connsiteY406" fmla="*/ 2896376 h 6858000"/>
              <a:gd name="connsiteX407" fmla="*/ 635695 w 3831818"/>
              <a:gd name="connsiteY407" fmla="*/ 2741198 h 6858000"/>
              <a:gd name="connsiteX408" fmla="*/ 781592 w 3831818"/>
              <a:gd name="connsiteY408" fmla="*/ 3168468 h 6858000"/>
              <a:gd name="connsiteX409" fmla="*/ 635695 w 3831818"/>
              <a:gd name="connsiteY409" fmla="*/ 2741198 h 6858000"/>
              <a:gd name="connsiteX410" fmla="*/ 1099769 w 3831818"/>
              <a:gd name="connsiteY410" fmla="*/ 2714894 h 6858000"/>
              <a:gd name="connsiteX411" fmla="*/ 1082017 w 3831818"/>
              <a:gd name="connsiteY411" fmla="*/ 2770833 h 6858000"/>
              <a:gd name="connsiteX412" fmla="*/ 969174 w 3831818"/>
              <a:gd name="connsiteY412" fmla="*/ 2949622 h 6858000"/>
              <a:gd name="connsiteX413" fmla="*/ 1048636 w 3831818"/>
              <a:gd name="connsiteY413" fmla="*/ 3012150 h 6858000"/>
              <a:gd name="connsiteX414" fmla="*/ 1099769 w 3831818"/>
              <a:gd name="connsiteY414" fmla="*/ 3097768 h 6858000"/>
              <a:gd name="connsiteX415" fmla="*/ 521061 w 3831818"/>
              <a:gd name="connsiteY415" fmla="*/ 2459825 h 6858000"/>
              <a:gd name="connsiteX416" fmla="*/ 604431 w 3831818"/>
              <a:gd name="connsiteY416" fmla="*/ 2553616 h 6858000"/>
              <a:gd name="connsiteX417" fmla="*/ 656537 w 3831818"/>
              <a:gd name="connsiteY417" fmla="*/ 2584879 h 6858000"/>
              <a:gd name="connsiteX418" fmla="*/ 666959 w 3831818"/>
              <a:gd name="connsiteY418" fmla="*/ 2590090 h 6858000"/>
              <a:gd name="connsiteX419" fmla="*/ 646116 w 3831818"/>
              <a:gd name="connsiteY419" fmla="*/ 2584879 h 6858000"/>
              <a:gd name="connsiteX420" fmla="*/ 594010 w 3831818"/>
              <a:gd name="connsiteY420" fmla="*/ 2553616 h 6858000"/>
              <a:gd name="connsiteX421" fmla="*/ 521061 w 3831818"/>
              <a:gd name="connsiteY421" fmla="*/ 2459825 h 6858000"/>
              <a:gd name="connsiteX422" fmla="*/ 802434 w 3831818"/>
              <a:gd name="connsiteY422" fmla="*/ 2293085 h 6858000"/>
              <a:gd name="connsiteX423" fmla="*/ 823277 w 3831818"/>
              <a:gd name="connsiteY423" fmla="*/ 2313928 h 6858000"/>
              <a:gd name="connsiteX424" fmla="*/ 808948 w 3831818"/>
              <a:gd name="connsiteY424" fmla="*/ 2307415 h 6858000"/>
              <a:gd name="connsiteX425" fmla="*/ 802434 w 3831818"/>
              <a:gd name="connsiteY425" fmla="*/ 2293085 h 6858000"/>
              <a:gd name="connsiteX426" fmla="*/ 917068 w 3831818"/>
              <a:gd name="connsiteY426" fmla="*/ 2230558 h 6858000"/>
              <a:gd name="connsiteX427" fmla="*/ 917068 w 3831818"/>
              <a:gd name="connsiteY427" fmla="*/ 2282664 h 6858000"/>
              <a:gd name="connsiteX428" fmla="*/ 906647 w 3831818"/>
              <a:gd name="connsiteY428" fmla="*/ 2345191 h 6858000"/>
              <a:gd name="connsiteX429" fmla="*/ 885804 w 3831818"/>
              <a:gd name="connsiteY429" fmla="*/ 2366034 h 6858000"/>
              <a:gd name="connsiteX430" fmla="*/ 854541 w 3831818"/>
              <a:gd name="connsiteY430" fmla="*/ 2376455 h 6858000"/>
              <a:gd name="connsiteX431" fmla="*/ 802434 w 3831818"/>
              <a:gd name="connsiteY431" fmla="*/ 2366034 h 6858000"/>
              <a:gd name="connsiteX432" fmla="*/ 802434 w 3831818"/>
              <a:gd name="connsiteY432" fmla="*/ 2386876 h 6858000"/>
              <a:gd name="connsiteX433" fmla="*/ 781592 w 3831818"/>
              <a:gd name="connsiteY433" fmla="*/ 2418140 h 6858000"/>
              <a:gd name="connsiteX434" fmla="*/ 750328 w 3831818"/>
              <a:gd name="connsiteY434" fmla="*/ 2438982 h 6858000"/>
              <a:gd name="connsiteX435" fmla="*/ 708643 w 3831818"/>
              <a:gd name="connsiteY435" fmla="*/ 2438982 h 6858000"/>
              <a:gd name="connsiteX436" fmla="*/ 687801 w 3831818"/>
              <a:gd name="connsiteY436" fmla="*/ 2438982 h 6858000"/>
              <a:gd name="connsiteX437" fmla="*/ 708643 w 3831818"/>
              <a:gd name="connsiteY437" fmla="*/ 2428561 h 6858000"/>
              <a:gd name="connsiteX438" fmla="*/ 719065 w 3831818"/>
              <a:gd name="connsiteY438" fmla="*/ 2428561 h 6858000"/>
              <a:gd name="connsiteX439" fmla="*/ 750328 w 3831818"/>
              <a:gd name="connsiteY439" fmla="*/ 2386876 h 6858000"/>
              <a:gd name="connsiteX440" fmla="*/ 739907 w 3831818"/>
              <a:gd name="connsiteY440" fmla="*/ 2334770 h 6858000"/>
              <a:gd name="connsiteX441" fmla="*/ 739907 w 3831818"/>
              <a:gd name="connsiteY441" fmla="*/ 2324349 h 6858000"/>
              <a:gd name="connsiteX442" fmla="*/ 729486 w 3831818"/>
              <a:gd name="connsiteY442" fmla="*/ 2313928 h 6858000"/>
              <a:gd name="connsiteX443" fmla="*/ 677380 w 3831818"/>
              <a:gd name="connsiteY443" fmla="*/ 2293085 h 6858000"/>
              <a:gd name="connsiteX444" fmla="*/ 625274 w 3831818"/>
              <a:gd name="connsiteY444" fmla="*/ 2303506 h 6858000"/>
              <a:gd name="connsiteX445" fmla="*/ 604431 w 3831818"/>
              <a:gd name="connsiteY445" fmla="*/ 2313928 h 6858000"/>
              <a:gd name="connsiteX446" fmla="*/ 625274 w 3831818"/>
              <a:gd name="connsiteY446" fmla="*/ 2293085 h 6858000"/>
              <a:gd name="connsiteX447" fmla="*/ 677380 w 3831818"/>
              <a:gd name="connsiteY447" fmla="*/ 2272243 h 6858000"/>
              <a:gd name="connsiteX448" fmla="*/ 739907 w 3831818"/>
              <a:gd name="connsiteY448" fmla="*/ 2293085 h 6858000"/>
              <a:gd name="connsiteX449" fmla="*/ 760750 w 3831818"/>
              <a:gd name="connsiteY449" fmla="*/ 2303506 h 6858000"/>
              <a:gd name="connsiteX450" fmla="*/ 760750 w 3831818"/>
              <a:gd name="connsiteY450" fmla="*/ 2313928 h 6858000"/>
              <a:gd name="connsiteX451" fmla="*/ 771171 w 3831818"/>
              <a:gd name="connsiteY451" fmla="*/ 2376455 h 6858000"/>
              <a:gd name="connsiteX452" fmla="*/ 750328 w 3831818"/>
              <a:gd name="connsiteY452" fmla="*/ 2418140 h 6858000"/>
              <a:gd name="connsiteX453" fmla="*/ 760750 w 3831818"/>
              <a:gd name="connsiteY453" fmla="*/ 2418140 h 6858000"/>
              <a:gd name="connsiteX454" fmla="*/ 781592 w 3831818"/>
              <a:gd name="connsiteY454" fmla="*/ 2407719 h 6858000"/>
              <a:gd name="connsiteX455" fmla="*/ 792013 w 3831818"/>
              <a:gd name="connsiteY455" fmla="*/ 2386876 h 6858000"/>
              <a:gd name="connsiteX456" fmla="*/ 792013 w 3831818"/>
              <a:gd name="connsiteY456" fmla="*/ 2355613 h 6858000"/>
              <a:gd name="connsiteX457" fmla="*/ 833698 w 3831818"/>
              <a:gd name="connsiteY457" fmla="*/ 2366034 h 6858000"/>
              <a:gd name="connsiteX458" fmla="*/ 854541 w 3831818"/>
              <a:gd name="connsiteY458" fmla="*/ 2355613 h 6858000"/>
              <a:gd name="connsiteX459" fmla="*/ 875383 w 3831818"/>
              <a:gd name="connsiteY459" fmla="*/ 2345191 h 6858000"/>
              <a:gd name="connsiteX460" fmla="*/ 885804 w 3831818"/>
              <a:gd name="connsiteY460" fmla="*/ 2324349 h 6858000"/>
              <a:gd name="connsiteX461" fmla="*/ 854541 w 3831818"/>
              <a:gd name="connsiteY461" fmla="*/ 2334770 h 6858000"/>
              <a:gd name="connsiteX462" fmla="*/ 833698 w 3831818"/>
              <a:gd name="connsiteY462" fmla="*/ 2324349 h 6858000"/>
              <a:gd name="connsiteX463" fmla="*/ 823277 w 3831818"/>
              <a:gd name="connsiteY463" fmla="*/ 2313928 h 6858000"/>
              <a:gd name="connsiteX464" fmla="*/ 854541 w 3831818"/>
              <a:gd name="connsiteY464" fmla="*/ 2313928 h 6858000"/>
              <a:gd name="connsiteX465" fmla="*/ 885804 w 3831818"/>
              <a:gd name="connsiteY465" fmla="*/ 2303506 h 6858000"/>
              <a:gd name="connsiteX466" fmla="*/ 896225 w 3831818"/>
              <a:gd name="connsiteY466" fmla="*/ 2282664 h 6858000"/>
              <a:gd name="connsiteX467" fmla="*/ 41685 w 3831818"/>
              <a:gd name="connsiteY467" fmla="*/ 2168030 h 6858000"/>
              <a:gd name="connsiteX468" fmla="*/ 10421 w 3831818"/>
              <a:gd name="connsiteY468" fmla="*/ 2188873 h 6858000"/>
              <a:gd name="connsiteX469" fmla="*/ 10421 w 3831818"/>
              <a:gd name="connsiteY469" fmla="*/ 2220137 h 6858000"/>
              <a:gd name="connsiteX470" fmla="*/ 10421 w 3831818"/>
              <a:gd name="connsiteY470" fmla="*/ 2230558 h 6858000"/>
              <a:gd name="connsiteX471" fmla="*/ 41685 w 3831818"/>
              <a:gd name="connsiteY471" fmla="*/ 2251400 h 6858000"/>
              <a:gd name="connsiteX472" fmla="*/ 62528 w 3831818"/>
              <a:gd name="connsiteY472" fmla="*/ 2251400 h 6858000"/>
              <a:gd name="connsiteX473" fmla="*/ 83370 w 3831818"/>
              <a:gd name="connsiteY473" fmla="*/ 2240979 h 6858000"/>
              <a:gd name="connsiteX474" fmla="*/ 72949 w 3831818"/>
              <a:gd name="connsiteY474" fmla="*/ 2240979 h 6858000"/>
              <a:gd name="connsiteX475" fmla="*/ 62528 w 3831818"/>
              <a:gd name="connsiteY475" fmla="*/ 2230558 h 6858000"/>
              <a:gd name="connsiteX476" fmla="*/ 62528 w 3831818"/>
              <a:gd name="connsiteY476" fmla="*/ 2220137 h 6858000"/>
              <a:gd name="connsiteX477" fmla="*/ 72949 w 3831818"/>
              <a:gd name="connsiteY477" fmla="*/ 2199294 h 6858000"/>
              <a:gd name="connsiteX478" fmla="*/ 93791 w 3831818"/>
              <a:gd name="connsiteY478" fmla="*/ 2188873 h 6858000"/>
              <a:gd name="connsiteX479" fmla="*/ 114634 w 3831818"/>
              <a:gd name="connsiteY479" fmla="*/ 2188873 h 6858000"/>
              <a:gd name="connsiteX480" fmla="*/ 135476 w 3831818"/>
              <a:gd name="connsiteY480" fmla="*/ 2199294 h 6858000"/>
              <a:gd name="connsiteX481" fmla="*/ 135476 w 3831818"/>
              <a:gd name="connsiteY481" fmla="*/ 2178452 h 6858000"/>
              <a:gd name="connsiteX482" fmla="*/ 93791 w 3831818"/>
              <a:gd name="connsiteY482" fmla="*/ 2168030 h 6858000"/>
              <a:gd name="connsiteX483" fmla="*/ 52106 w 3831818"/>
              <a:gd name="connsiteY483" fmla="*/ 2168030 h 6858000"/>
              <a:gd name="connsiteX484" fmla="*/ 41685 w 3831818"/>
              <a:gd name="connsiteY484" fmla="*/ 2168030 h 6858000"/>
              <a:gd name="connsiteX485" fmla="*/ 458534 w 3831818"/>
              <a:gd name="connsiteY485" fmla="*/ 2053397 h 6858000"/>
              <a:gd name="connsiteX486" fmla="*/ 458534 w 3831818"/>
              <a:gd name="connsiteY486" fmla="*/ 2063818 h 6858000"/>
              <a:gd name="connsiteX487" fmla="*/ 458534 w 3831818"/>
              <a:gd name="connsiteY487" fmla="*/ 2074239 h 6858000"/>
              <a:gd name="connsiteX488" fmla="*/ 468955 w 3831818"/>
              <a:gd name="connsiteY488" fmla="*/ 2074239 h 6858000"/>
              <a:gd name="connsiteX489" fmla="*/ 479376 w 3831818"/>
              <a:gd name="connsiteY489" fmla="*/ 2074239 h 6858000"/>
              <a:gd name="connsiteX490" fmla="*/ 479376 w 3831818"/>
              <a:gd name="connsiteY490" fmla="*/ 2063818 h 6858000"/>
              <a:gd name="connsiteX491" fmla="*/ 479376 w 3831818"/>
              <a:gd name="connsiteY491" fmla="*/ 2053397 h 6858000"/>
              <a:gd name="connsiteX492" fmla="*/ 468955 w 3831818"/>
              <a:gd name="connsiteY492" fmla="*/ 2053397 h 6858000"/>
              <a:gd name="connsiteX493" fmla="*/ 458534 w 3831818"/>
              <a:gd name="connsiteY493" fmla="*/ 2053397 h 6858000"/>
              <a:gd name="connsiteX494" fmla="*/ 396007 w 3831818"/>
              <a:gd name="connsiteY494" fmla="*/ 2053397 h 6858000"/>
              <a:gd name="connsiteX495" fmla="*/ 396007 w 3831818"/>
              <a:gd name="connsiteY495" fmla="*/ 2095082 h 6858000"/>
              <a:gd name="connsiteX496" fmla="*/ 364743 w 3831818"/>
              <a:gd name="connsiteY496" fmla="*/ 2147188 h 6858000"/>
              <a:gd name="connsiteX497" fmla="*/ 323058 w 3831818"/>
              <a:gd name="connsiteY497" fmla="*/ 2230558 h 6858000"/>
              <a:gd name="connsiteX498" fmla="*/ 354322 w 3831818"/>
              <a:gd name="connsiteY498" fmla="*/ 2324349 h 6858000"/>
              <a:gd name="connsiteX499" fmla="*/ 427270 w 3831818"/>
              <a:gd name="connsiteY499" fmla="*/ 2355613 h 6858000"/>
              <a:gd name="connsiteX500" fmla="*/ 521061 w 3831818"/>
              <a:gd name="connsiteY500" fmla="*/ 2334770 h 6858000"/>
              <a:gd name="connsiteX501" fmla="*/ 521061 w 3831818"/>
              <a:gd name="connsiteY501" fmla="*/ 2324349 h 6858000"/>
              <a:gd name="connsiteX502" fmla="*/ 521061 w 3831818"/>
              <a:gd name="connsiteY502" fmla="*/ 2313928 h 6858000"/>
              <a:gd name="connsiteX503" fmla="*/ 458534 w 3831818"/>
              <a:gd name="connsiteY503" fmla="*/ 2334770 h 6858000"/>
              <a:gd name="connsiteX504" fmla="*/ 364743 w 3831818"/>
              <a:gd name="connsiteY504" fmla="*/ 2303506 h 6858000"/>
              <a:gd name="connsiteX505" fmla="*/ 343901 w 3831818"/>
              <a:gd name="connsiteY505" fmla="*/ 2251400 h 6858000"/>
              <a:gd name="connsiteX506" fmla="*/ 354322 w 3831818"/>
              <a:gd name="connsiteY506" fmla="*/ 2188873 h 6858000"/>
              <a:gd name="connsiteX507" fmla="*/ 396007 w 3831818"/>
              <a:gd name="connsiteY507" fmla="*/ 2168030 h 6858000"/>
              <a:gd name="connsiteX508" fmla="*/ 437692 w 3831818"/>
              <a:gd name="connsiteY508" fmla="*/ 2157609 h 6858000"/>
              <a:gd name="connsiteX509" fmla="*/ 489798 w 3831818"/>
              <a:gd name="connsiteY509" fmla="*/ 2168030 h 6858000"/>
              <a:gd name="connsiteX510" fmla="*/ 500219 w 3831818"/>
              <a:gd name="connsiteY510" fmla="*/ 2188873 h 6858000"/>
              <a:gd name="connsiteX511" fmla="*/ 500219 w 3831818"/>
              <a:gd name="connsiteY511" fmla="*/ 2178452 h 6858000"/>
              <a:gd name="connsiteX512" fmla="*/ 489798 w 3831818"/>
              <a:gd name="connsiteY512" fmla="*/ 2147188 h 6858000"/>
              <a:gd name="connsiteX513" fmla="*/ 458534 w 3831818"/>
              <a:gd name="connsiteY513" fmla="*/ 2126346 h 6858000"/>
              <a:gd name="connsiteX514" fmla="*/ 416849 w 3831818"/>
              <a:gd name="connsiteY514" fmla="*/ 2115924 h 6858000"/>
              <a:gd name="connsiteX515" fmla="*/ 406428 w 3831818"/>
              <a:gd name="connsiteY515" fmla="*/ 2115924 h 6858000"/>
              <a:gd name="connsiteX516" fmla="*/ 406428 w 3831818"/>
              <a:gd name="connsiteY516" fmla="*/ 2105503 h 6858000"/>
              <a:gd name="connsiteX517" fmla="*/ 406428 w 3831818"/>
              <a:gd name="connsiteY517" fmla="*/ 2095082 h 6858000"/>
              <a:gd name="connsiteX518" fmla="*/ 406428 w 3831818"/>
              <a:gd name="connsiteY518" fmla="*/ 2063818 h 6858000"/>
              <a:gd name="connsiteX519" fmla="*/ 396007 w 3831818"/>
              <a:gd name="connsiteY519" fmla="*/ 2053397 h 6858000"/>
              <a:gd name="connsiteX520" fmla="*/ 364743 w 3831818"/>
              <a:gd name="connsiteY520" fmla="*/ 2042976 h 6858000"/>
              <a:gd name="connsiteX521" fmla="*/ 375164 w 3831818"/>
              <a:gd name="connsiteY521" fmla="*/ 2042976 h 6858000"/>
              <a:gd name="connsiteX522" fmla="*/ 385585 w 3831818"/>
              <a:gd name="connsiteY522" fmla="*/ 2042976 h 6858000"/>
              <a:gd name="connsiteX523" fmla="*/ 416849 w 3831818"/>
              <a:gd name="connsiteY523" fmla="*/ 2063818 h 6858000"/>
              <a:gd name="connsiteX524" fmla="*/ 416849 w 3831818"/>
              <a:gd name="connsiteY524" fmla="*/ 2105503 h 6858000"/>
              <a:gd name="connsiteX525" fmla="*/ 458534 w 3831818"/>
              <a:gd name="connsiteY525" fmla="*/ 2115924 h 6858000"/>
              <a:gd name="connsiteX526" fmla="*/ 500219 w 3831818"/>
              <a:gd name="connsiteY526" fmla="*/ 2126346 h 6858000"/>
              <a:gd name="connsiteX527" fmla="*/ 510640 w 3831818"/>
              <a:gd name="connsiteY527" fmla="*/ 2168030 h 6858000"/>
              <a:gd name="connsiteX528" fmla="*/ 500219 w 3831818"/>
              <a:gd name="connsiteY528" fmla="*/ 2199294 h 6858000"/>
              <a:gd name="connsiteX529" fmla="*/ 489798 w 3831818"/>
              <a:gd name="connsiteY529" fmla="*/ 2220137 h 6858000"/>
              <a:gd name="connsiteX530" fmla="*/ 479376 w 3831818"/>
              <a:gd name="connsiteY530" fmla="*/ 2209715 h 6858000"/>
              <a:gd name="connsiteX531" fmla="*/ 458534 w 3831818"/>
              <a:gd name="connsiteY531" fmla="*/ 2188873 h 6858000"/>
              <a:gd name="connsiteX532" fmla="*/ 427270 w 3831818"/>
              <a:gd name="connsiteY532" fmla="*/ 2178452 h 6858000"/>
              <a:gd name="connsiteX533" fmla="*/ 396007 w 3831818"/>
              <a:gd name="connsiteY533" fmla="*/ 2178452 h 6858000"/>
              <a:gd name="connsiteX534" fmla="*/ 364743 w 3831818"/>
              <a:gd name="connsiteY534" fmla="*/ 2199294 h 6858000"/>
              <a:gd name="connsiteX535" fmla="*/ 354322 w 3831818"/>
              <a:gd name="connsiteY535" fmla="*/ 2251400 h 6858000"/>
              <a:gd name="connsiteX536" fmla="*/ 375164 w 3831818"/>
              <a:gd name="connsiteY536" fmla="*/ 2293085 h 6858000"/>
              <a:gd name="connsiteX537" fmla="*/ 448113 w 3831818"/>
              <a:gd name="connsiteY537" fmla="*/ 2324349 h 6858000"/>
              <a:gd name="connsiteX538" fmla="*/ 531483 w 3831818"/>
              <a:gd name="connsiteY538" fmla="*/ 2293085 h 6858000"/>
              <a:gd name="connsiteX539" fmla="*/ 541904 w 3831818"/>
              <a:gd name="connsiteY539" fmla="*/ 2272243 h 6858000"/>
              <a:gd name="connsiteX540" fmla="*/ 614852 w 3831818"/>
              <a:gd name="connsiteY540" fmla="*/ 2209715 h 6858000"/>
              <a:gd name="connsiteX541" fmla="*/ 687801 w 3831818"/>
              <a:gd name="connsiteY541" fmla="*/ 2199294 h 6858000"/>
              <a:gd name="connsiteX542" fmla="*/ 750328 w 3831818"/>
              <a:gd name="connsiteY542" fmla="*/ 2230558 h 6858000"/>
              <a:gd name="connsiteX543" fmla="*/ 687801 w 3831818"/>
              <a:gd name="connsiteY543" fmla="*/ 2209715 h 6858000"/>
              <a:gd name="connsiteX544" fmla="*/ 625274 w 3831818"/>
              <a:gd name="connsiteY544" fmla="*/ 2220137 h 6858000"/>
              <a:gd name="connsiteX545" fmla="*/ 562746 w 3831818"/>
              <a:gd name="connsiteY545" fmla="*/ 2282664 h 6858000"/>
              <a:gd name="connsiteX546" fmla="*/ 552325 w 3831818"/>
              <a:gd name="connsiteY546" fmla="*/ 2293085 h 6858000"/>
              <a:gd name="connsiteX547" fmla="*/ 541904 w 3831818"/>
              <a:gd name="connsiteY547" fmla="*/ 2313928 h 6858000"/>
              <a:gd name="connsiteX548" fmla="*/ 531483 w 3831818"/>
              <a:gd name="connsiteY548" fmla="*/ 2334770 h 6858000"/>
              <a:gd name="connsiteX549" fmla="*/ 521061 w 3831818"/>
              <a:gd name="connsiteY549" fmla="*/ 2355613 h 6858000"/>
              <a:gd name="connsiteX550" fmla="*/ 521061 w 3831818"/>
              <a:gd name="connsiteY550" fmla="*/ 2459825 h 6858000"/>
              <a:gd name="connsiteX551" fmla="*/ 510640 w 3831818"/>
              <a:gd name="connsiteY551" fmla="*/ 2355613 h 6858000"/>
              <a:gd name="connsiteX552" fmla="*/ 416849 w 3831818"/>
              <a:gd name="connsiteY552" fmla="*/ 2366034 h 6858000"/>
              <a:gd name="connsiteX553" fmla="*/ 343901 w 3831818"/>
              <a:gd name="connsiteY553" fmla="*/ 2324349 h 6858000"/>
              <a:gd name="connsiteX554" fmla="*/ 312637 w 3831818"/>
              <a:gd name="connsiteY554" fmla="*/ 2230558 h 6858000"/>
              <a:gd name="connsiteX555" fmla="*/ 364743 w 3831818"/>
              <a:gd name="connsiteY555" fmla="*/ 2136767 h 6858000"/>
              <a:gd name="connsiteX556" fmla="*/ 385585 w 3831818"/>
              <a:gd name="connsiteY556" fmla="*/ 2095082 h 6858000"/>
              <a:gd name="connsiteX557" fmla="*/ 375164 w 3831818"/>
              <a:gd name="connsiteY557" fmla="*/ 2053397 h 6858000"/>
              <a:gd name="connsiteX558" fmla="*/ 468955 w 3831818"/>
              <a:gd name="connsiteY558" fmla="*/ 2032555 h 6858000"/>
              <a:gd name="connsiteX559" fmla="*/ 489798 w 3831818"/>
              <a:gd name="connsiteY559" fmla="*/ 2042976 h 6858000"/>
              <a:gd name="connsiteX560" fmla="*/ 500219 w 3831818"/>
              <a:gd name="connsiteY560" fmla="*/ 2063818 h 6858000"/>
              <a:gd name="connsiteX561" fmla="*/ 489798 w 3831818"/>
              <a:gd name="connsiteY561" fmla="*/ 2084661 h 6858000"/>
              <a:gd name="connsiteX562" fmla="*/ 479376 w 3831818"/>
              <a:gd name="connsiteY562" fmla="*/ 2095082 h 6858000"/>
              <a:gd name="connsiteX563" fmla="*/ 458534 w 3831818"/>
              <a:gd name="connsiteY563" fmla="*/ 2084661 h 6858000"/>
              <a:gd name="connsiteX564" fmla="*/ 437692 w 3831818"/>
              <a:gd name="connsiteY564" fmla="*/ 2063818 h 6858000"/>
              <a:gd name="connsiteX565" fmla="*/ 448113 w 3831818"/>
              <a:gd name="connsiteY565" fmla="*/ 2042976 h 6858000"/>
              <a:gd name="connsiteX566" fmla="*/ 468955 w 3831818"/>
              <a:gd name="connsiteY566" fmla="*/ 2032555 h 6858000"/>
              <a:gd name="connsiteX567" fmla="*/ 739907 w 3831818"/>
              <a:gd name="connsiteY567" fmla="*/ 1970027 h 6858000"/>
              <a:gd name="connsiteX568" fmla="*/ 771171 w 3831818"/>
              <a:gd name="connsiteY568" fmla="*/ 1970027 h 6858000"/>
              <a:gd name="connsiteX569" fmla="*/ 750328 w 3831818"/>
              <a:gd name="connsiteY569" fmla="*/ 1980448 h 6858000"/>
              <a:gd name="connsiteX570" fmla="*/ 739907 w 3831818"/>
              <a:gd name="connsiteY570" fmla="*/ 2001291 h 6858000"/>
              <a:gd name="connsiteX571" fmla="*/ 750328 w 3831818"/>
              <a:gd name="connsiteY571" fmla="*/ 2022133 h 6858000"/>
              <a:gd name="connsiteX572" fmla="*/ 771171 w 3831818"/>
              <a:gd name="connsiteY572" fmla="*/ 2032555 h 6858000"/>
              <a:gd name="connsiteX573" fmla="*/ 792013 w 3831818"/>
              <a:gd name="connsiteY573" fmla="*/ 2022133 h 6858000"/>
              <a:gd name="connsiteX574" fmla="*/ 802434 w 3831818"/>
              <a:gd name="connsiteY574" fmla="*/ 2001291 h 6858000"/>
              <a:gd name="connsiteX575" fmla="*/ 792013 w 3831818"/>
              <a:gd name="connsiteY575" fmla="*/ 1980448 h 6858000"/>
              <a:gd name="connsiteX576" fmla="*/ 771171 w 3831818"/>
              <a:gd name="connsiteY576" fmla="*/ 1970027 h 6858000"/>
              <a:gd name="connsiteX577" fmla="*/ 802434 w 3831818"/>
              <a:gd name="connsiteY577" fmla="*/ 1980448 h 6858000"/>
              <a:gd name="connsiteX578" fmla="*/ 812856 w 3831818"/>
              <a:gd name="connsiteY578" fmla="*/ 2011712 h 6858000"/>
              <a:gd name="connsiteX579" fmla="*/ 802434 w 3831818"/>
              <a:gd name="connsiteY579" fmla="*/ 2042976 h 6858000"/>
              <a:gd name="connsiteX580" fmla="*/ 771171 w 3831818"/>
              <a:gd name="connsiteY580" fmla="*/ 2042976 h 6858000"/>
              <a:gd name="connsiteX581" fmla="*/ 739907 w 3831818"/>
              <a:gd name="connsiteY581" fmla="*/ 2032555 h 6858000"/>
              <a:gd name="connsiteX582" fmla="*/ 729486 w 3831818"/>
              <a:gd name="connsiteY582" fmla="*/ 2001291 h 6858000"/>
              <a:gd name="connsiteX583" fmla="*/ 739907 w 3831818"/>
              <a:gd name="connsiteY583" fmla="*/ 1970027 h 6858000"/>
              <a:gd name="connsiteX584" fmla="*/ 1099769 w 3831818"/>
              <a:gd name="connsiteY584" fmla="*/ 1900654 h 6858000"/>
              <a:gd name="connsiteX585" fmla="*/ 1082505 w 3831818"/>
              <a:gd name="connsiteY585" fmla="*/ 1950162 h 6858000"/>
              <a:gd name="connsiteX586" fmla="*/ 1000438 w 3831818"/>
              <a:gd name="connsiteY586" fmla="*/ 2105503 h 6858000"/>
              <a:gd name="connsiteX587" fmla="*/ 1056452 w 3831818"/>
              <a:gd name="connsiteY587" fmla="*/ 2182360 h 6858000"/>
              <a:gd name="connsiteX588" fmla="*/ 1099769 w 3831818"/>
              <a:gd name="connsiteY588" fmla="*/ 2272506 h 6858000"/>
              <a:gd name="connsiteX589" fmla="*/ 798201 w 3831818"/>
              <a:gd name="connsiteY589" fmla="*/ 1473391 h 6858000"/>
              <a:gd name="connsiteX590" fmla="*/ 531483 w 3831818"/>
              <a:gd name="connsiteY590" fmla="*/ 1699075 h 6858000"/>
              <a:gd name="connsiteX591" fmla="*/ 792013 w 3831818"/>
              <a:gd name="connsiteY591" fmla="*/ 1813709 h 6858000"/>
              <a:gd name="connsiteX592" fmla="*/ 812856 w 3831818"/>
              <a:gd name="connsiteY592" fmla="*/ 1803288 h 6858000"/>
              <a:gd name="connsiteX593" fmla="*/ 760750 w 3831818"/>
              <a:gd name="connsiteY593" fmla="*/ 1928342 h 6858000"/>
              <a:gd name="connsiteX594" fmla="*/ 666959 w 3831818"/>
              <a:gd name="connsiteY594" fmla="*/ 1959606 h 6858000"/>
              <a:gd name="connsiteX595" fmla="*/ 677380 w 3831818"/>
              <a:gd name="connsiteY595" fmla="*/ 1980448 h 6858000"/>
              <a:gd name="connsiteX596" fmla="*/ 698222 w 3831818"/>
              <a:gd name="connsiteY596" fmla="*/ 2053397 h 6858000"/>
              <a:gd name="connsiteX597" fmla="*/ 666959 w 3831818"/>
              <a:gd name="connsiteY597" fmla="*/ 2115924 h 6858000"/>
              <a:gd name="connsiteX598" fmla="*/ 614852 w 3831818"/>
              <a:gd name="connsiteY598" fmla="*/ 2147188 h 6858000"/>
              <a:gd name="connsiteX599" fmla="*/ 604431 w 3831818"/>
              <a:gd name="connsiteY599" fmla="*/ 2147188 h 6858000"/>
              <a:gd name="connsiteX600" fmla="*/ 604431 w 3831818"/>
              <a:gd name="connsiteY600" fmla="*/ 2136767 h 6858000"/>
              <a:gd name="connsiteX601" fmla="*/ 604431 w 3831818"/>
              <a:gd name="connsiteY601" fmla="*/ 2063818 h 6858000"/>
              <a:gd name="connsiteX602" fmla="*/ 552325 w 3831818"/>
              <a:gd name="connsiteY602" fmla="*/ 1990870 h 6858000"/>
              <a:gd name="connsiteX603" fmla="*/ 468955 w 3831818"/>
              <a:gd name="connsiteY603" fmla="*/ 1959606 h 6858000"/>
              <a:gd name="connsiteX604" fmla="*/ 343901 w 3831818"/>
              <a:gd name="connsiteY604" fmla="*/ 1980448 h 6858000"/>
              <a:gd name="connsiteX605" fmla="*/ 260531 w 3831818"/>
              <a:gd name="connsiteY605" fmla="*/ 2063818 h 6858000"/>
              <a:gd name="connsiteX606" fmla="*/ 208425 w 3831818"/>
              <a:gd name="connsiteY606" fmla="*/ 2178452 h 6858000"/>
              <a:gd name="connsiteX607" fmla="*/ 239688 w 3831818"/>
              <a:gd name="connsiteY607" fmla="*/ 2376455 h 6858000"/>
              <a:gd name="connsiteX608" fmla="*/ 406428 w 3831818"/>
              <a:gd name="connsiteY608" fmla="*/ 2532773 h 6858000"/>
              <a:gd name="connsiteX609" fmla="*/ 698222 w 3831818"/>
              <a:gd name="connsiteY609" fmla="*/ 2709934 h 6858000"/>
              <a:gd name="connsiteX610" fmla="*/ 823277 w 3831818"/>
              <a:gd name="connsiteY610" fmla="*/ 2866253 h 6858000"/>
              <a:gd name="connsiteX611" fmla="*/ 990017 w 3831818"/>
              <a:gd name="connsiteY611" fmla="*/ 2376455 h 6858000"/>
              <a:gd name="connsiteX612" fmla="*/ 990017 w 3831818"/>
              <a:gd name="connsiteY612" fmla="*/ 2397297 h 6858000"/>
              <a:gd name="connsiteX613" fmla="*/ 885804 w 3831818"/>
              <a:gd name="connsiteY613" fmla="*/ 2553616 h 6858000"/>
              <a:gd name="connsiteX614" fmla="*/ 698222 w 3831818"/>
              <a:gd name="connsiteY614" fmla="*/ 2605722 h 6858000"/>
              <a:gd name="connsiteX615" fmla="*/ 677380 w 3831818"/>
              <a:gd name="connsiteY615" fmla="*/ 2595301 h 6858000"/>
              <a:gd name="connsiteX616" fmla="*/ 666959 w 3831818"/>
              <a:gd name="connsiteY616" fmla="*/ 2590090 h 6858000"/>
              <a:gd name="connsiteX617" fmla="*/ 687801 w 3831818"/>
              <a:gd name="connsiteY617" fmla="*/ 2595301 h 6858000"/>
              <a:gd name="connsiteX618" fmla="*/ 864962 w 3831818"/>
              <a:gd name="connsiteY618" fmla="*/ 2553616 h 6858000"/>
              <a:gd name="connsiteX619" fmla="*/ 969174 w 3831818"/>
              <a:gd name="connsiteY619" fmla="*/ 2407719 h 6858000"/>
              <a:gd name="connsiteX620" fmla="*/ 979595 w 3831818"/>
              <a:gd name="connsiteY620" fmla="*/ 2366034 h 6858000"/>
              <a:gd name="connsiteX621" fmla="*/ 958753 w 3831818"/>
              <a:gd name="connsiteY621" fmla="*/ 2303506 h 6858000"/>
              <a:gd name="connsiteX622" fmla="*/ 948332 w 3831818"/>
              <a:gd name="connsiteY622" fmla="*/ 2355613 h 6858000"/>
              <a:gd name="connsiteX623" fmla="*/ 844119 w 3831818"/>
              <a:gd name="connsiteY623" fmla="*/ 2522352 h 6858000"/>
              <a:gd name="connsiteX624" fmla="*/ 698222 w 3831818"/>
              <a:gd name="connsiteY624" fmla="*/ 2564037 h 6858000"/>
              <a:gd name="connsiteX625" fmla="*/ 666959 w 3831818"/>
              <a:gd name="connsiteY625" fmla="*/ 2553616 h 6858000"/>
              <a:gd name="connsiteX626" fmla="*/ 614852 w 3831818"/>
              <a:gd name="connsiteY626" fmla="*/ 2522352 h 6858000"/>
              <a:gd name="connsiteX627" fmla="*/ 573168 w 3831818"/>
              <a:gd name="connsiteY627" fmla="*/ 2449404 h 6858000"/>
              <a:gd name="connsiteX628" fmla="*/ 573168 w 3831818"/>
              <a:gd name="connsiteY628" fmla="*/ 2366034 h 6858000"/>
              <a:gd name="connsiteX629" fmla="*/ 604431 w 3831818"/>
              <a:gd name="connsiteY629" fmla="*/ 2313928 h 6858000"/>
              <a:gd name="connsiteX630" fmla="*/ 583589 w 3831818"/>
              <a:gd name="connsiteY630" fmla="*/ 2366034 h 6858000"/>
              <a:gd name="connsiteX631" fmla="*/ 583589 w 3831818"/>
              <a:gd name="connsiteY631" fmla="*/ 2438982 h 6858000"/>
              <a:gd name="connsiteX632" fmla="*/ 625274 w 3831818"/>
              <a:gd name="connsiteY632" fmla="*/ 2501510 h 6858000"/>
              <a:gd name="connsiteX633" fmla="*/ 677380 w 3831818"/>
              <a:gd name="connsiteY633" fmla="*/ 2532773 h 6858000"/>
              <a:gd name="connsiteX634" fmla="*/ 708643 w 3831818"/>
              <a:gd name="connsiteY634" fmla="*/ 2543195 h 6858000"/>
              <a:gd name="connsiteX635" fmla="*/ 844119 w 3831818"/>
              <a:gd name="connsiteY635" fmla="*/ 2501510 h 6858000"/>
              <a:gd name="connsiteX636" fmla="*/ 937910 w 3831818"/>
              <a:gd name="connsiteY636" fmla="*/ 2345191 h 6858000"/>
              <a:gd name="connsiteX637" fmla="*/ 948332 w 3831818"/>
              <a:gd name="connsiteY637" fmla="*/ 2272243 h 6858000"/>
              <a:gd name="connsiteX638" fmla="*/ 833698 w 3831818"/>
              <a:gd name="connsiteY638" fmla="*/ 2105503 h 6858000"/>
              <a:gd name="connsiteX639" fmla="*/ 812856 w 3831818"/>
              <a:gd name="connsiteY639" fmla="*/ 1626127 h 6858000"/>
              <a:gd name="connsiteX640" fmla="*/ 802434 w 3831818"/>
              <a:gd name="connsiteY640" fmla="*/ 1626127 h 6858000"/>
              <a:gd name="connsiteX641" fmla="*/ 917068 w 3831818"/>
              <a:gd name="connsiteY641" fmla="*/ 1511493 h 6858000"/>
              <a:gd name="connsiteX642" fmla="*/ 798201 w 3831818"/>
              <a:gd name="connsiteY642" fmla="*/ 1473391 h 6858000"/>
              <a:gd name="connsiteX643" fmla="*/ 1083807 w 3831818"/>
              <a:gd name="connsiteY643" fmla="*/ 1344754 h 6858000"/>
              <a:gd name="connsiteX644" fmla="*/ 1031701 w 3831818"/>
              <a:gd name="connsiteY644" fmla="*/ 1386439 h 6858000"/>
              <a:gd name="connsiteX645" fmla="*/ 1000438 w 3831818"/>
              <a:gd name="connsiteY645" fmla="*/ 1480230 h 6858000"/>
              <a:gd name="connsiteX646" fmla="*/ 896225 w 3831818"/>
              <a:gd name="connsiteY646" fmla="*/ 1396860 h 6858000"/>
              <a:gd name="connsiteX647" fmla="*/ 510640 w 3831818"/>
              <a:gd name="connsiteY647" fmla="*/ 1865815 h 6858000"/>
              <a:gd name="connsiteX648" fmla="*/ 594010 w 3831818"/>
              <a:gd name="connsiteY648" fmla="*/ 1897079 h 6858000"/>
              <a:gd name="connsiteX649" fmla="*/ 646116 w 3831818"/>
              <a:gd name="connsiteY649" fmla="*/ 1938763 h 6858000"/>
              <a:gd name="connsiteX650" fmla="*/ 781592 w 3831818"/>
              <a:gd name="connsiteY650" fmla="*/ 1844972 h 6858000"/>
              <a:gd name="connsiteX651" fmla="*/ 510640 w 3831818"/>
              <a:gd name="connsiteY651" fmla="*/ 1699075 h 6858000"/>
              <a:gd name="connsiteX652" fmla="*/ 937910 w 3831818"/>
              <a:gd name="connsiteY652" fmla="*/ 1511493 h 6858000"/>
              <a:gd name="connsiteX653" fmla="*/ 958753 w 3831818"/>
              <a:gd name="connsiteY653" fmla="*/ 1521914 h 6858000"/>
              <a:gd name="connsiteX654" fmla="*/ 854541 w 3831818"/>
              <a:gd name="connsiteY654" fmla="*/ 1542757 h 6858000"/>
              <a:gd name="connsiteX655" fmla="*/ 812856 w 3831818"/>
              <a:gd name="connsiteY655" fmla="*/ 1605284 h 6858000"/>
              <a:gd name="connsiteX656" fmla="*/ 854541 w 3831818"/>
              <a:gd name="connsiteY656" fmla="*/ 2105503 h 6858000"/>
              <a:gd name="connsiteX657" fmla="*/ 969174 w 3831818"/>
              <a:gd name="connsiteY657" fmla="*/ 2282664 h 6858000"/>
              <a:gd name="connsiteX658" fmla="*/ 979595 w 3831818"/>
              <a:gd name="connsiteY658" fmla="*/ 2303506 h 6858000"/>
              <a:gd name="connsiteX659" fmla="*/ 1000438 w 3831818"/>
              <a:gd name="connsiteY659" fmla="*/ 2345191 h 6858000"/>
              <a:gd name="connsiteX660" fmla="*/ 833698 w 3831818"/>
              <a:gd name="connsiteY660" fmla="*/ 2887095 h 6858000"/>
              <a:gd name="connsiteX661" fmla="*/ 844119 w 3831818"/>
              <a:gd name="connsiteY661" fmla="*/ 2939201 h 6858000"/>
              <a:gd name="connsiteX662" fmla="*/ 698222 w 3831818"/>
              <a:gd name="connsiteY662" fmla="*/ 2730777 h 6858000"/>
              <a:gd name="connsiteX663" fmla="*/ 406428 w 3831818"/>
              <a:gd name="connsiteY663" fmla="*/ 2543195 h 6858000"/>
              <a:gd name="connsiteX664" fmla="*/ 229267 w 3831818"/>
              <a:gd name="connsiteY664" fmla="*/ 2386876 h 6858000"/>
              <a:gd name="connsiteX665" fmla="*/ 198003 w 3831818"/>
              <a:gd name="connsiteY665" fmla="*/ 2178452 h 6858000"/>
              <a:gd name="connsiteX666" fmla="*/ 250110 w 3831818"/>
              <a:gd name="connsiteY666" fmla="*/ 2053397 h 6858000"/>
              <a:gd name="connsiteX667" fmla="*/ 343901 w 3831818"/>
              <a:gd name="connsiteY667" fmla="*/ 1970027 h 6858000"/>
              <a:gd name="connsiteX668" fmla="*/ 479376 w 3831818"/>
              <a:gd name="connsiteY668" fmla="*/ 1938763 h 6858000"/>
              <a:gd name="connsiteX669" fmla="*/ 573168 w 3831818"/>
              <a:gd name="connsiteY669" fmla="*/ 1980448 h 6858000"/>
              <a:gd name="connsiteX670" fmla="*/ 625274 w 3831818"/>
              <a:gd name="connsiteY670" fmla="*/ 2053397 h 6858000"/>
              <a:gd name="connsiteX671" fmla="*/ 625274 w 3831818"/>
              <a:gd name="connsiteY671" fmla="*/ 2126346 h 6858000"/>
              <a:gd name="connsiteX672" fmla="*/ 666959 w 3831818"/>
              <a:gd name="connsiteY672" fmla="*/ 2095082 h 6858000"/>
              <a:gd name="connsiteX673" fmla="*/ 687801 w 3831818"/>
              <a:gd name="connsiteY673" fmla="*/ 2042976 h 6858000"/>
              <a:gd name="connsiteX674" fmla="*/ 666959 w 3831818"/>
              <a:gd name="connsiteY674" fmla="*/ 1980448 h 6858000"/>
              <a:gd name="connsiteX675" fmla="*/ 594010 w 3831818"/>
              <a:gd name="connsiteY675" fmla="*/ 1907500 h 6858000"/>
              <a:gd name="connsiteX676" fmla="*/ 500219 w 3831818"/>
              <a:gd name="connsiteY676" fmla="*/ 1876236 h 6858000"/>
              <a:gd name="connsiteX677" fmla="*/ 312637 w 3831818"/>
              <a:gd name="connsiteY677" fmla="*/ 1917921 h 6858000"/>
              <a:gd name="connsiteX678" fmla="*/ 177161 w 3831818"/>
              <a:gd name="connsiteY678" fmla="*/ 2063818 h 6858000"/>
              <a:gd name="connsiteX679" fmla="*/ 145897 w 3831818"/>
              <a:gd name="connsiteY679" fmla="*/ 2168030 h 6858000"/>
              <a:gd name="connsiteX680" fmla="*/ 187582 w 3831818"/>
              <a:gd name="connsiteY680" fmla="*/ 2407719 h 6858000"/>
              <a:gd name="connsiteX681" fmla="*/ 354322 w 3831818"/>
              <a:gd name="connsiteY681" fmla="*/ 2564037 h 6858000"/>
              <a:gd name="connsiteX682" fmla="*/ 604431 w 3831818"/>
              <a:gd name="connsiteY682" fmla="*/ 2772462 h 6858000"/>
              <a:gd name="connsiteX683" fmla="*/ 729486 w 3831818"/>
              <a:gd name="connsiteY683" fmla="*/ 2991307 h 6858000"/>
              <a:gd name="connsiteX684" fmla="*/ 739907 w 3831818"/>
              <a:gd name="connsiteY684" fmla="*/ 3074677 h 6858000"/>
              <a:gd name="connsiteX685" fmla="*/ 625274 w 3831818"/>
              <a:gd name="connsiteY685" fmla="*/ 3397735 h 6858000"/>
              <a:gd name="connsiteX686" fmla="*/ 823277 w 3831818"/>
              <a:gd name="connsiteY686" fmla="*/ 3210153 h 6858000"/>
              <a:gd name="connsiteX687" fmla="*/ 833698 w 3831818"/>
              <a:gd name="connsiteY687" fmla="*/ 3199732 h 6858000"/>
              <a:gd name="connsiteX688" fmla="*/ 855681 w 3831818"/>
              <a:gd name="connsiteY688" fmla="*/ 3009219 h 6858000"/>
              <a:gd name="connsiteX689" fmla="*/ 845623 w 3831818"/>
              <a:gd name="connsiteY689" fmla="*/ 2948310 h 6858000"/>
              <a:gd name="connsiteX690" fmla="*/ 915765 w 3831818"/>
              <a:gd name="connsiteY690" fmla="*/ 2887095 h 6858000"/>
              <a:gd name="connsiteX691" fmla="*/ 979595 w 3831818"/>
              <a:gd name="connsiteY691" fmla="*/ 2824568 h 6858000"/>
              <a:gd name="connsiteX692" fmla="*/ 854541 w 3831818"/>
              <a:gd name="connsiteY692" fmla="*/ 2960044 h 6858000"/>
              <a:gd name="connsiteX693" fmla="*/ 864962 w 3831818"/>
              <a:gd name="connsiteY693" fmla="*/ 3012150 h 6858000"/>
              <a:gd name="connsiteX694" fmla="*/ 1052544 w 3831818"/>
              <a:gd name="connsiteY694" fmla="*/ 2814146 h 6858000"/>
              <a:gd name="connsiteX695" fmla="*/ 1086413 w 3831818"/>
              <a:gd name="connsiteY695" fmla="*/ 2715145 h 6858000"/>
              <a:gd name="connsiteX696" fmla="*/ 1099769 w 3831818"/>
              <a:gd name="connsiteY696" fmla="*/ 2642640 h 6858000"/>
              <a:gd name="connsiteX697" fmla="*/ 1099769 w 3831818"/>
              <a:gd name="connsiteY697" fmla="*/ 2401294 h 6858000"/>
              <a:gd name="connsiteX698" fmla="*/ 1087716 w 3831818"/>
              <a:gd name="connsiteY698" fmla="*/ 2333956 h 6858000"/>
              <a:gd name="connsiteX699" fmla="*/ 958753 w 3831818"/>
              <a:gd name="connsiteY699" fmla="*/ 2095082 h 6858000"/>
              <a:gd name="connsiteX700" fmla="*/ 1086250 w 3831818"/>
              <a:gd name="connsiteY700" fmla="*/ 1889914 h 6858000"/>
              <a:gd name="connsiteX701" fmla="*/ 1099769 w 3831818"/>
              <a:gd name="connsiteY701" fmla="*/ 1826267 h 6858000"/>
              <a:gd name="connsiteX702" fmla="*/ 1099769 w 3831818"/>
              <a:gd name="connsiteY702" fmla="*/ 1457020 h 6858000"/>
              <a:gd name="connsiteX703" fmla="*/ 1094229 w 3831818"/>
              <a:gd name="connsiteY703" fmla="*/ 1584442 h 6858000"/>
              <a:gd name="connsiteX704" fmla="*/ 1099769 w 3831818"/>
              <a:gd name="connsiteY704" fmla="*/ 0 h 6858000"/>
              <a:gd name="connsiteX705" fmla="*/ 3831818 w 3831818"/>
              <a:gd name="connsiteY705" fmla="*/ 0 h 6858000"/>
              <a:gd name="connsiteX706" fmla="*/ 3831818 w 3831818"/>
              <a:gd name="connsiteY706" fmla="*/ 6858000 h 6858000"/>
              <a:gd name="connsiteX707" fmla="*/ 1099769 w 3831818"/>
              <a:gd name="connsiteY707" fmla="*/ 6858000 h 6858000"/>
              <a:gd name="connsiteX708" fmla="*/ 1099769 w 3831818"/>
              <a:gd name="connsiteY708" fmla="*/ 5547156 h 6858000"/>
              <a:gd name="connsiteX709" fmla="*/ 1095857 w 3831818"/>
              <a:gd name="connsiteY709" fmla="*/ 5545974 h 6858000"/>
              <a:gd name="connsiteX710" fmla="*/ 1073516 w 3831818"/>
              <a:gd name="connsiteY710" fmla="*/ 5531113 h 6858000"/>
              <a:gd name="connsiteX711" fmla="*/ 1083807 w 3831818"/>
              <a:gd name="connsiteY711" fmla="*/ 5294398 h 6858000"/>
              <a:gd name="connsiteX712" fmla="*/ 1094229 w 3831818"/>
              <a:gd name="connsiteY712" fmla="*/ 5534087 h 6858000"/>
              <a:gd name="connsiteX713" fmla="*/ 1099769 w 3831818"/>
              <a:gd name="connsiteY713" fmla="*/ 5529901 h 6858000"/>
              <a:gd name="connsiteX714" fmla="*/ 1099769 w 3831818"/>
              <a:gd name="connsiteY714" fmla="*/ 5052573 h 6858000"/>
              <a:gd name="connsiteX715" fmla="*/ 1086250 w 3831818"/>
              <a:gd name="connsiteY715" fmla="*/ 4988926 h 6858000"/>
              <a:gd name="connsiteX716" fmla="*/ 958753 w 3831818"/>
              <a:gd name="connsiteY716" fmla="*/ 4783758 h 6858000"/>
              <a:gd name="connsiteX717" fmla="*/ 1087716 w 3831818"/>
              <a:gd name="connsiteY717" fmla="*/ 4544885 h 6858000"/>
              <a:gd name="connsiteX718" fmla="*/ 1099769 w 3831818"/>
              <a:gd name="connsiteY718" fmla="*/ 4477547 h 6858000"/>
              <a:gd name="connsiteX719" fmla="*/ 1099769 w 3831818"/>
              <a:gd name="connsiteY719" fmla="*/ 4236201 h 6858000"/>
              <a:gd name="connsiteX720" fmla="*/ 1086413 w 3831818"/>
              <a:gd name="connsiteY720" fmla="*/ 4163696 h 6858000"/>
              <a:gd name="connsiteX721" fmla="*/ 1052544 w 3831818"/>
              <a:gd name="connsiteY721" fmla="*/ 4064694 h 6858000"/>
              <a:gd name="connsiteX722" fmla="*/ 864962 w 3831818"/>
              <a:gd name="connsiteY722" fmla="*/ 3866690 h 6858000"/>
              <a:gd name="connsiteX723" fmla="*/ 854541 w 3831818"/>
              <a:gd name="connsiteY723" fmla="*/ 3918797 h 6858000"/>
              <a:gd name="connsiteX724" fmla="*/ 969174 w 3831818"/>
              <a:gd name="connsiteY724" fmla="*/ 4054272 h 6858000"/>
              <a:gd name="connsiteX725" fmla="*/ 906647 w 3831818"/>
              <a:gd name="connsiteY725" fmla="*/ 3983929 h 6858000"/>
              <a:gd name="connsiteX726" fmla="*/ 848630 w 3831818"/>
              <a:gd name="connsiteY726" fmla="*/ 3933165 h 6858000"/>
              <a:gd name="connsiteX727" fmla="*/ 855681 w 3831818"/>
              <a:gd name="connsiteY727" fmla="*/ 3890464 h 6858000"/>
              <a:gd name="connsiteX728" fmla="*/ 833698 w 3831818"/>
              <a:gd name="connsiteY728" fmla="*/ 3699951 h 6858000"/>
              <a:gd name="connsiteX729" fmla="*/ 823277 w 3831818"/>
              <a:gd name="connsiteY729" fmla="*/ 3689530 h 6858000"/>
              <a:gd name="connsiteX730" fmla="*/ 625274 w 3831818"/>
              <a:gd name="connsiteY730" fmla="*/ 3481105 h 6858000"/>
              <a:gd name="connsiteX731" fmla="*/ 739907 w 3831818"/>
              <a:gd name="connsiteY731" fmla="*/ 3804163 h 6858000"/>
              <a:gd name="connsiteX732" fmla="*/ 729486 w 3831818"/>
              <a:gd name="connsiteY732" fmla="*/ 3887533 h 6858000"/>
              <a:gd name="connsiteX733" fmla="*/ 604431 w 3831818"/>
              <a:gd name="connsiteY733" fmla="*/ 4106379 h 6858000"/>
              <a:gd name="connsiteX734" fmla="*/ 354322 w 3831818"/>
              <a:gd name="connsiteY734" fmla="*/ 4314803 h 6858000"/>
              <a:gd name="connsiteX735" fmla="*/ 187582 w 3831818"/>
              <a:gd name="connsiteY735" fmla="*/ 4471121 h 6858000"/>
              <a:gd name="connsiteX736" fmla="*/ 145897 w 3831818"/>
              <a:gd name="connsiteY736" fmla="*/ 4710810 h 6858000"/>
              <a:gd name="connsiteX737" fmla="*/ 149317 w 3831818"/>
              <a:gd name="connsiteY737" fmla="*/ 4735886 h 6858000"/>
              <a:gd name="connsiteX738" fmla="*/ 152085 w 3831818"/>
              <a:gd name="connsiteY738" fmla="*/ 4744896 h 6858000"/>
              <a:gd name="connsiteX739" fmla="*/ 140687 w 3831818"/>
              <a:gd name="connsiteY739" fmla="*/ 4752495 h 6858000"/>
              <a:gd name="connsiteX740" fmla="*/ 125055 w 3831818"/>
              <a:gd name="connsiteY740" fmla="*/ 4762916 h 6858000"/>
              <a:gd name="connsiteX741" fmla="*/ 72949 w 3831818"/>
              <a:gd name="connsiteY741" fmla="*/ 4773337 h 6858000"/>
              <a:gd name="connsiteX742" fmla="*/ 62528 w 3831818"/>
              <a:gd name="connsiteY742" fmla="*/ 4773337 h 6858000"/>
              <a:gd name="connsiteX743" fmla="*/ 31264 w 3831818"/>
              <a:gd name="connsiteY743" fmla="*/ 4742073 h 6858000"/>
              <a:gd name="connsiteX744" fmla="*/ 0 w 3831818"/>
              <a:gd name="connsiteY744" fmla="*/ 4658703 h 6858000"/>
              <a:gd name="connsiteX745" fmla="*/ 0 w 3831818"/>
              <a:gd name="connsiteY745" fmla="*/ 4648282 h 6858000"/>
              <a:gd name="connsiteX746" fmla="*/ 31264 w 3831818"/>
              <a:gd name="connsiteY746" fmla="*/ 4617019 h 6858000"/>
              <a:gd name="connsiteX747" fmla="*/ 62528 w 3831818"/>
              <a:gd name="connsiteY747" fmla="*/ 4606597 h 6858000"/>
              <a:gd name="connsiteX748" fmla="*/ 83370 w 3831818"/>
              <a:gd name="connsiteY748" fmla="*/ 4617019 h 6858000"/>
              <a:gd name="connsiteX749" fmla="*/ 104212 w 3831818"/>
              <a:gd name="connsiteY749" fmla="*/ 4637861 h 6858000"/>
              <a:gd name="connsiteX750" fmla="*/ 104212 w 3831818"/>
              <a:gd name="connsiteY750" fmla="*/ 4648282 h 6858000"/>
              <a:gd name="connsiteX751" fmla="*/ 93791 w 3831818"/>
              <a:gd name="connsiteY751" fmla="*/ 4648282 h 6858000"/>
              <a:gd name="connsiteX752" fmla="*/ 83370 w 3831818"/>
              <a:gd name="connsiteY752" fmla="*/ 4648282 h 6858000"/>
              <a:gd name="connsiteX753" fmla="*/ 72949 w 3831818"/>
              <a:gd name="connsiteY753" fmla="*/ 4648282 h 6858000"/>
              <a:gd name="connsiteX754" fmla="*/ 72949 w 3831818"/>
              <a:gd name="connsiteY754" fmla="*/ 4658703 h 6858000"/>
              <a:gd name="connsiteX755" fmla="*/ 83370 w 3831818"/>
              <a:gd name="connsiteY755" fmla="*/ 4658703 h 6858000"/>
              <a:gd name="connsiteX756" fmla="*/ 104212 w 3831818"/>
              <a:gd name="connsiteY756" fmla="*/ 4658703 h 6858000"/>
              <a:gd name="connsiteX757" fmla="*/ 125055 w 3831818"/>
              <a:gd name="connsiteY757" fmla="*/ 4637861 h 6858000"/>
              <a:gd name="connsiteX758" fmla="*/ 177161 w 3831818"/>
              <a:gd name="connsiteY758" fmla="*/ 4450279 h 6858000"/>
              <a:gd name="connsiteX759" fmla="*/ 343901 w 3831818"/>
              <a:gd name="connsiteY759" fmla="*/ 4283539 h 6858000"/>
              <a:gd name="connsiteX760" fmla="*/ 583589 w 3831818"/>
              <a:gd name="connsiteY760" fmla="*/ 4075115 h 6858000"/>
              <a:gd name="connsiteX761" fmla="*/ 647419 w 3831818"/>
              <a:gd name="connsiteY761" fmla="*/ 3991745 h 6858000"/>
              <a:gd name="connsiteX762" fmla="*/ 683706 w 3831818"/>
              <a:gd name="connsiteY762" fmla="*/ 3916830 h 6858000"/>
              <a:gd name="connsiteX763" fmla="*/ 708643 w 3831818"/>
              <a:gd name="connsiteY763" fmla="*/ 3918797 h 6858000"/>
              <a:gd name="connsiteX764" fmla="*/ 719065 w 3831818"/>
              <a:gd name="connsiteY764" fmla="*/ 3887533 h 6858000"/>
              <a:gd name="connsiteX765" fmla="*/ 719065 w 3831818"/>
              <a:gd name="connsiteY765" fmla="*/ 3877112 h 6858000"/>
              <a:gd name="connsiteX766" fmla="*/ 573168 w 3831818"/>
              <a:gd name="connsiteY766" fmla="*/ 3856269 h 6858000"/>
              <a:gd name="connsiteX767" fmla="*/ 719065 w 3831818"/>
              <a:gd name="connsiteY767" fmla="*/ 3856269 h 6858000"/>
              <a:gd name="connsiteX768" fmla="*/ 729486 w 3831818"/>
              <a:gd name="connsiteY768" fmla="*/ 3804163 h 6858000"/>
              <a:gd name="connsiteX769" fmla="*/ 458534 w 3831818"/>
              <a:gd name="connsiteY769" fmla="*/ 4116800 h 6858000"/>
              <a:gd name="connsiteX770" fmla="*/ 462442 w 3831818"/>
              <a:gd name="connsiteY770" fmla="*/ 4014053 h 6858000"/>
              <a:gd name="connsiteX771" fmla="*/ 474278 w 3831818"/>
              <a:gd name="connsiteY771" fmla="*/ 3990939 h 6858000"/>
              <a:gd name="connsiteX772" fmla="*/ 463745 w 3831818"/>
              <a:gd name="connsiteY772" fmla="*/ 4032127 h 6858000"/>
              <a:gd name="connsiteX773" fmla="*/ 479376 w 3831818"/>
              <a:gd name="connsiteY773" fmla="*/ 4148063 h 6858000"/>
              <a:gd name="connsiteX774" fmla="*/ 458534 w 3831818"/>
              <a:gd name="connsiteY774" fmla="*/ 4127221 h 6858000"/>
              <a:gd name="connsiteX775" fmla="*/ 719065 w 3831818"/>
              <a:gd name="connsiteY775" fmla="*/ 3772899 h 6858000"/>
              <a:gd name="connsiteX776" fmla="*/ 708643 w 3831818"/>
              <a:gd name="connsiteY776" fmla="*/ 3668687 h 6858000"/>
              <a:gd name="connsiteX777" fmla="*/ 687801 w 3831818"/>
              <a:gd name="connsiteY777" fmla="*/ 3668687 h 6858000"/>
              <a:gd name="connsiteX778" fmla="*/ 656537 w 3831818"/>
              <a:gd name="connsiteY778" fmla="*/ 3668687 h 6858000"/>
              <a:gd name="connsiteX779" fmla="*/ 646116 w 3831818"/>
              <a:gd name="connsiteY779" fmla="*/ 3668687 h 6858000"/>
              <a:gd name="connsiteX780" fmla="*/ 635695 w 3831818"/>
              <a:gd name="connsiteY780" fmla="*/ 3699951 h 6858000"/>
              <a:gd name="connsiteX781" fmla="*/ 646116 w 3831818"/>
              <a:gd name="connsiteY781" fmla="*/ 3731214 h 6858000"/>
              <a:gd name="connsiteX782" fmla="*/ 656537 w 3831818"/>
              <a:gd name="connsiteY782" fmla="*/ 3741636 h 6858000"/>
              <a:gd name="connsiteX783" fmla="*/ 666959 w 3831818"/>
              <a:gd name="connsiteY783" fmla="*/ 3752057 h 6858000"/>
              <a:gd name="connsiteX784" fmla="*/ 646116 w 3831818"/>
              <a:gd name="connsiteY784" fmla="*/ 3752057 h 6858000"/>
              <a:gd name="connsiteX785" fmla="*/ 594010 w 3831818"/>
              <a:gd name="connsiteY785" fmla="*/ 3731214 h 6858000"/>
              <a:gd name="connsiteX786" fmla="*/ 562746 w 3831818"/>
              <a:gd name="connsiteY786" fmla="*/ 3679108 h 6858000"/>
              <a:gd name="connsiteX787" fmla="*/ 583589 w 3831818"/>
              <a:gd name="connsiteY787" fmla="*/ 3627002 h 6858000"/>
              <a:gd name="connsiteX788" fmla="*/ 604431 w 3831818"/>
              <a:gd name="connsiteY788" fmla="*/ 3606160 h 6858000"/>
              <a:gd name="connsiteX789" fmla="*/ 635695 w 3831818"/>
              <a:gd name="connsiteY789" fmla="*/ 3595739 h 6858000"/>
              <a:gd name="connsiteX790" fmla="*/ 677380 w 3831818"/>
              <a:gd name="connsiteY790" fmla="*/ 3606160 h 6858000"/>
              <a:gd name="connsiteX791" fmla="*/ 583589 w 3831818"/>
              <a:gd name="connsiteY791" fmla="*/ 3470684 h 6858000"/>
              <a:gd name="connsiteX792" fmla="*/ 562746 w 3831818"/>
              <a:gd name="connsiteY792" fmla="*/ 3449841 h 6858000"/>
              <a:gd name="connsiteX793" fmla="*/ 594010 w 3831818"/>
              <a:gd name="connsiteY793" fmla="*/ 3460263 h 6858000"/>
              <a:gd name="connsiteX794" fmla="*/ 792013 w 3831818"/>
              <a:gd name="connsiteY794" fmla="*/ 3627002 h 6858000"/>
              <a:gd name="connsiteX795" fmla="*/ 854541 w 3831818"/>
              <a:gd name="connsiteY795" fmla="*/ 3585317 h 6858000"/>
              <a:gd name="connsiteX796" fmla="*/ 896225 w 3831818"/>
              <a:gd name="connsiteY796" fmla="*/ 3585317 h 6858000"/>
              <a:gd name="connsiteX797" fmla="*/ 927489 w 3831818"/>
              <a:gd name="connsiteY797" fmla="*/ 3595739 h 6858000"/>
              <a:gd name="connsiteX798" fmla="*/ 969174 w 3831818"/>
              <a:gd name="connsiteY798" fmla="*/ 3658266 h 6858000"/>
              <a:gd name="connsiteX799" fmla="*/ 927489 w 3831818"/>
              <a:gd name="connsiteY799" fmla="*/ 3606160 h 6858000"/>
              <a:gd name="connsiteX800" fmla="*/ 896225 w 3831818"/>
              <a:gd name="connsiteY800" fmla="*/ 3595739 h 6858000"/>
              <a:gd name="connsiteX801" fmla="*/ 864962 w 3831818"/>
              <a:gd name="connsiteY801" fmla="*/ 3595739 h 6858000"/>
              <a:gd name="connsiteX802" fmla="*/ 812856 w 3831818"/>
              <a:gd name="connsiteY802" fmla="*/ 3637423 h 6858000"/>
              <a:gd name="connsiteX803" fmla="*/ 823277 w 3831818"/>
              <a:gd name="connsiteY803" fmla="*/ 3658266 h 6858000"/>
              <a:gd name="connsiteX804" fmla="*/ 833698 w 3831818"/>
              <a:gd name="connsiteY804" fmla="*/ 3668687 h 6858000"/>
              <a:gd name="connsiteX805" fmla="*/ 854541 w 3831818"/>
              <a:gd name="connsiteY805" fmla="*/ 3647845 h 6858000"/>
              <a:gd name="connsiteX806" fmla="*/ 896225 w 3831818"/>
              <a:gd name="connsiteY806" fmla="*/ 3647845 h 6858000"/>
              <a:gd name="connsiteX807" fmla="*/ 864962 w 3831818"/>
              <a:gd name="connsiteY807" fmla="*/ 3647845 h 6858000"/>
              <a:gd name="connsiteX808" fmla="*/ 844119 w 3831818"/>
              <a:gd name="connsiteY808" fmla="*/ 3668687 h 6858000"/>
              <a:gd name="connsiteX809" fmla="*/ 875383 w 3831818"/>
              <a:gd name="connsiteY809" fmla="*/ 3835427 h 6858000"/>
              <a:gd name="connsiteX810" fmla="*/ 969174 w 3831818"/>
              <a:gd name="connsiteY810" fmla="*/ 3908375 h 6858000"/>
              <a:gd name="connsiteX811" fmla="*/ 1095206 w 3831818"/>
              <a:gd name="connsiteY811" fmla="*/ 3770620 h 6858000"/>
              <a:gd name="connsiteX812" fmla="*/ 1099769 w 3831818"/>
              <a:gd name="connsiteY812" fmla="*/ 3756780 h 6858000"/>
              <a:gd name="connsiteX813" fmla="*/ 1099769 w 3831818"/>
              <a:gd name="connsiteY813" fmla="*/ 3153665 h 6858000"/>
              <a:gd name="connsiteX814" fmla="*/ 1084785 w 3831818"/>
              <a:gd name="connsiteY814" fmla="*/ 3108221 h 6858000"/>
              <a:gd name="connsiteX815" fmla="*/ 958753 w 3831818"/>
              <a:gd name="connsiteY815" fmla="*/ 2970465 h 6858000"/>
              <a:gd name="connsiteX816" fmla="*/ 864962 w 3831818"/>
              <a:gd name="connsiteY816" fmla="*/ 3043413 h 6858000"/>
              <a:gd name="connsiteX817" fmla="*/ 833698 w 3831818"/>
              <a:gd name="connsiteY817" fmla="*/ 3210153 h 6858000"/>
              <a:gd name="connsiteX818" fmla="*/ 823277 w 3831818"/>
              <a:gd name="connsiteY818" fmla="*/ 3220574 h 6858000"/>
              <a:gd name="connsiteX819" fmla="*/ 812856 w 3831818"/>
              <a:gd name="connsiteY819" fmla="*/ 3241417 h 6858000"/>
              <a:gd name="connsiteX820" fmla="*/ 864962 w 3831818"/>
              <a:gd name="connsiteY820" fmla="*/ 3283102 h 6858000"/>
              <a:gd name="connsiteX821" fmla="*/ 896225 w 3831818"/>
              <a:gd name="connsiteY821" fmla="*/ 3283102 h 6858000"/>
              <a:gd name="connsiteX822" fmla="*/ 927489 w 3831818"/>
              <a:gd name="connsiteY822" fmla="*/ 3272680 h 6858000"/>
              <a:gd name="connsiteX823" fmla="*/ 969174 w 3831818"/>
              <a:gd name="connsiteY823" fmla="*/ 3220574 h 6858000"/>
              <a:gd name="connsiteX824" fmla="*/ 958753 w 3831818"/>
              <a:gd name="connsiteY824" fmla="*/ 3178889 h 6858000"/>
              <a:gd name="connsiteX825" fmla="*/ 937910 w 3831818"/>
              <a:gd name="connsiteY825" fmla="*/ 3158047 h 6858000"/>
              <a:gd name="connsiteX826" fmla="*/ 937910 w 3831818"/>
              <a:gd name="connsiteY826" fmla="*/ 3199732 h 6858000"/>
              <a:gd name="connsiteX827" fmla="*/ 906647 w 3831818"/>
              <a:gd name="connsiteY827" fmla="*/ 3230995 h 6858000"/>
              <a:gd name="connsiteX828" fmla="*/ 896225 w 3831818"/>
              <a:gd name="connsiteY828" fmla="*/ 3230995 h 6858000"/>
              <a:gd name="connsiteX829" fmla="*/ 917068 w 3831818"/>
              <a:gd name="connsiteY829" fmla="*/ 3199732 h 6858000"/>
              <a:gd name="connsiteX830" fmla="*/ 917068 w 3831818"/>
              <a:gd name="connsiteY830" fmla="*/ 3158047 h 6858000"/>
              <a:gd name="connsiteX831" fmla="*/ 917068 w 3831818"/>
              <a:gd name="connsiteY831" fmla="*/ 3147626 h 6858000"/>
              <a:gd name="connsiteX832" fmla="*/ 906647 w 3831818"/>
              <a:gd name="connsiteY832" fmla="*/ 3137204 h 6858000"/>
              <a:gd name="connsiteX833" fmla="*/ 917068 w 3831818"/>
              <a:gd name="connsiteY833" fmla="*/ 3137204 h 6858000"/>
              <a:gd name="connsiteX834" fmla="*/ 969174 w 3831818"/>
              <a:gd name="connsiteY834" fmla="*/ 3168468 h 6858000"/>
              <a:gd name="connsiteX835" fmla="*/ 979595 w 3831818"/>
              <a:gd name="connsiteY835" fmla="*/ 3230995 h 6858000"/>
              <a:gd name="connsiteX836" fmla="*/ 937910 w 3831818"/>
              <a:gd name="connsiteY836" fmla="*/ 3293523 h 6858000"/>
              <a:gd name="connsiteX837" fmla="*/ 906647 w 3831818"/>
              <a:gd name="connsiteY837" fmla="*/ 3303944 h 6858000"/>
              <a:gd name="connsiteX838" fmla="*/ 864962 w 3831818"/>
              <a:gd name="connsiteY838" fmla="*/ 3303944 h 6858000"/>
              <a:gd name="connsiteX839" fmla="*/ 802434 w 3831818"/>
              <a:gd name="connsiteY839" fmla="*/ 3262259 h 6858000"/>
              <a:gd name="connsiteX840" fmla="*/ 604431 w 3831818"/>
              <a:gd name="connsiteY840" fmla="*/ 3428999 h 6858000"/>
              <a:gd name="connsiteX841" fmla="*/ 562746 w 3831818"/>
              <a:gd name="connsiteY841" fmla="*/ 3428999 h 6858000"/>
              <a:gd name="connsiteX842" fmla="*/ 583589 w 3831818"/>
              <a:gd name="connsiteY842" fmla="*/ 3408156 h 6858000"/>
              <a:gd name="connsiteX843" fmla="*/ 677380 w 3831818"/>
              <a:gd name="connsiteY843" fmla="*/ 3272680 h 6858000"/>
              <a:gd name="connsiteX844" fmla="*/ 635695 w 3831818"/>
              <a:gd name="connsiteY844" fmla="*/ 3283102 h 6858000"/>
              <a:gd name="connsiteX845" fmla="*/ 604431 w 3831818"/>
              <a:gd name="connsiteY845" fmla="*/ 3272680 h 6858000"/>
              <a:gd name="connsiteX846" fmla="*/ 583589 w 3831818"/>
              <a:gd name="connsiteY846" fmla="*/ 3251838 h 6858000"/>
              <a:gd name="connsiteX847" fmla="*/ 562746 w 3831818"/>
              <a:gd name="connsiteY847" fmla="*/ 3199732 h 6858000"/>
              <a:gd name="connsiteX848" fmla="*/ 594010 w 3831818"/>
              <a:gd name="connsiteY848" fmla="*/ 3147626 h 6858000"/>
              <a:gd name="connsiteX849" fmla="*/ 646116 w 3831818"/>
              <a:gd name="connsiteY849" fmla="*/ 3126783 h 6858000"/>
              <a:gd name="connsiteX850" fmla="*/ 666959 w 3831818"/>
              <a:gd name="connsiteY850" fmla="*/ 3126783 h 6858000"/>
              <a:gd name="connsiteX851" fmla="*/ 656537 w 3831818"/>
              <a:gd name="connsiteY851" fmla="*/ 3137204 h 6858000"/>
              <a:gd name="connsiteX852" fmla="*/ 646116 w 3831818"/>
              <a:gd name="connsiteY852" fmla="*/ 3147626 h 6858000"/>
              <a:gd name="connsiteX853" fmla="*/ 635695 w 3831818"/>
              <a:gd name="connsiteY853" fmla="*/ 3178889 h 6858000"/>
              <a:gd name="connsiteX854" fmla="*/ 646116 w 3831818"/>
              <a:gd name="connsiteY854" fmla="*/ 3210153 h 6858000"/>
              <a:gd name="connsiteX855" fmla="*/ 656537 w 3831818"/>
              <a:gd name="connsiteY855" fmla="*/ 3210153 h 6858000"/>
              <a:gd name="connsiteX856" fmla="*/ 687801 w 3831818"/>
              <a:gd name="connsiteY856" fmla="*/ 3210153 h 6858000"/>
              <a:gd name="connsiteX857" fmla="*/ 708643 w 3831818"/>
              <a:gd name="connsiteY857" fmla="*/ 3210153 h 6858000"/>
              <a:gd name="connsiteX858" fmla="*/ 719065 w 3831818"/>
              <a:gd name="connsiteY858" fmla="*/ 3105941 h 6858000"/>
              <a:gd name="connsiteX859" fmla="*/ 458534 w 3831818"/>
              <a:gd name="connsiteY859" fmla="*/ 2751619 h 6858000"/>
              <a:gd name="connsiteX860" fmla="*/ 479376 w 3831818"/>
              <a:gd name="connsiteY860" fmla="*/ 2730777 h 6858000"/>
              <a:gd name="connsiteX861" fmla="*/ 463745 w 3831818"/>
              <a:gd name="connsiteY861" fmla="*/ 2846713 h 6858000"/>
              <a:gd name="connsiteX862" fmla="*/ 474278 w 3831818"/>
              <a:gd name="connsiteY862" fmla="*/ 2887901 h 6858000"/>
              <a:gd name="connsiteX863" fmla="*/ 462442 w 3831818"/>
              <a:gd name="connsiteY863" fmla="*/ 2864787 h 6858000"/>
              <a:gd name="connsiteX864" fmla="*/ 458534 w 3831818"/>
              <a:gd name="connsiteY864" fmla="*/ 2762040 h 6858000"/>
              <a:gd name="connsiteX865" fmla="*/ 729486 w 3831818"/>
              <a:gd name="connsiteY865" fmla="*/ 3074677 h 6858000"/>
              <a:gd name="connsiteX866" fmla="*/ 719065 w 3831818"/>
              <a:gd name="connsiteY866" fmla="*/ 3022571 h 6858000"/>
              <a:gd name="connsiteX867" fmla="*/ 573168 w 3831818"/>
              <a:gd name="connsiteY867" fmla="*/ 3022571 h 6858000"/>
              <a:gd name="connsiteX868" fmla="*/ 719065 w 3831818"/>
              <a:gd name="connsiteY868" fmla="*/ 3001728 h 6858000"/>
              <a:gd name="connsiteX869" fmla="*/ 719065 w 3831818"/>
              <a:gd name="connsiteY869" fmla="*/ 2991307 h 6858000"/>
              <a:gd name="connsiteX870" fmla="*/ 708643 w 3831818"/>
              <a:gd name="connsiteY870" fmla="*/ 2960044 h 6858000"/>
              <a:gd name="connsiteX871" fmla="*/ 683706 w 3831818"/>
              <a:gd name="connsiteY871" fmla="*/ 2962011 h 6858000"/>
              <a:gd name="connsiteX872" fmla="*/ 647419 w 3831818"/>
              <a:gd name="connsiteY872" fmla="*/ 2887095 h 6858000"/>
              <a:gd name="connsiteX873" fmla="*/ 583589 w 3831818"/>
              <a:gd name="connsiteY873" fmla="*/ 2803725 h 6858000"/>
              <a:gd name="connsiteX874" fmla="*/ 343901 w 3831818"/>
              <a:gd name="connsiteY874" fmla="*/ 2595301 h 6858000"/>
              <a:gd name="connsiteX875" fmla="*/ 177161 w 3831818"/>
              <a:gd name="connsiteY875" fmla="*/ 2428561 h 6858000"/>
              <a:gd name="connsiteX876" fmla="*/ 125055 w 3831818"/>
              <a:gd name="connsiteY876" fmla="*/ 2240979 h 6858000"/>
              <a:gd name="connsiteX877" fmla="*/ 104212 w 3831818"/>
              <a:gd name="connsiteY877" fmla="*/ 2220137 h 6858000"/>
              <a:gd name="connsiteX878" fmla="*/ 83370 w 3831818"/>
              <a:gd name="connsiteY878" fmla="*/ 2220137 h 6858000"/>
              <a:gd name="connsiteX879" fmla="*/ 72949 w 3831818"/>
              <a:gd name="connsiteY879" fmla="*/ 2220137 h 6858000"/>
              <a:gd name="connsiteX880" fmla="*/ 72949 w 3831818"/>
              <a:gd name="connsiteY880" fmla="*/ 2230558 h 6858000"/>
              <a:gd name="connsiteX881" fmla="*/ 83370 w 3831818"/>
              <a:gd name="connsiteY881" fmla="*/ 2230558 h 6858000"/>
              <a:gd name="connsiteX882" fmla="*/ 93791 w 3831818"/>
              <a:gd name="connsiteY882" fmla="*/ 2230558 h 6858000"/>
              <a:gd name="connsiteX883" fmla="*/ 104212 w 3831818"/>
              <a:gd name="connsiteY883" fmla="*/ 2230558 h 6858000"/>
              <a:gd name="connsiteX884" fmla="*/ 104212 w 3831818"/>
              <a:gd name="connsiteY884" fmla="*/ 2240979 h 6858000"/>
              <a:gd name="connsiteX885" fmla="*/ 83370 w 3831818"/>
              <a:gd name="connsiteY885" fmla="*/ 2261821 h 6858000"/>
              <a:gd name="connsiteX886" fmla="*/ 62528 w 3831818"/>
              <a:gd name="connsiteY886" fmla="*/ 2272243 h 6858000"/>
              <a:gd name="connsiteX887" fmla="*/ 31264 w 3831818"/>
              <a:gd name="connsiteY887" fmla="*/ 2261821 h 6858000"/>
              <a:gd name="connsiteX888" fmla="*/ 0 w 3831818"/>
              <a:gd name="connsiteY888" fmla="*/ 2230558 h 6858000"/>
              <a:gd name="connsiteX889" fmla="*/ 0 w 3831818"/>
              <a:gd name="connsiteY889" fmla="*/ 2220137 h 6858000"/>
              <a:gd name="connsiteX890" fmla="*/ 10421 w 3831818"/>
              <a:gd name="connsiteY890" fmla="*/ 2178452 h 6858000"/>
              <a:gd name="connsiteX891" fmla="*/ 41685 w 3831818"/>
              <a:gd name="connsiteY891" fmla="*/ 2136767 h 6858000"/>
              <a:gd name="connsiteX892" fmla="*/ 52106 w 3831818"/>
              <a:gd name="connsiteY892" fmla="*/ 2136767 h 6858000"/>
              <a:gd name="connsiteX893" fmla="*/ 104212 w 3831818"/>
              <a:gd name="connsiteY893" fmla="*/ 2147188 h 6858000"/>
              <a:gd name="connsiteX894" fmla="*/ 135476 w 3831818"/>
              <a:gd name="connsiteY894" fmla="*/ 2157609 h 6858000"/>
              <a:gd name="connsiteX895" fmla="*/ 166740 w 3831818"/>
              <a:gd name="connsiteY895" fmla="*/ 2053397 h 6858000"/>
              <a:gd name="connsiteX896" fmla="*/ 302216 w 3831818"/>
              <a:gd name="connsiteY896" fmla="*/ 1907500 h 6858000"/>
              <a:gd name="connsiteX897" fmla="*/ 489798 w 3831818"/>
              <a:gd name="connsiteY897" fmla="*/ 1865815 h 6858000"/>
              <a:gd name="connsiteX898" fmla="*/ 552325 w 3831818"/>
              <a:gd name="connsiteY898" fmla="*/ 1428123 h 6858000"/>
              <a:gd name="connsiteX899" fmla="*/ 1000438 w 3831818"/>
              <a:gd name="connsiteY899" fmla="*/ 1428123 h 6858000"/>
              <a:gd name="connsiteX900" fmla="*/ 1085436 w 3831818"/>
              <a:gd name="connsiteY900" fmla="*/ 1332867 h 6858000"/>
              <a:gd name="connsiteX901" fmla="*/ 1099769 w 3831818"/>
              <a:gd name="connsiteY901" fmla="*/ 13285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</a:cxnLst>
            <a:rect l="l" t="t" r="r" b="b"/>
            <a:pathLst>
              <a:path w="3831818" h="6858000">
                <a:moveTo>
                  <a:pt x="1010859" y="5450717"/>
                </a:moveTo>
                <a:cubicBezTo>
                  <a:pt x="1016070" y="5476770"/>
                  <a:pt x="1036912" y="5502823"/>
                  <a:pt x="1060360" y="5522363"/>
                </a:cubicBezTo>
                <a:lnTo>
                  <a:pt x="1073516" y="5531113"/>
                </a:lnTo>
                <a:lnTo>
                  <a:pt x="1073386" y="5534087"/>
                </a:lnTo>
                <a:cubicBezTo>
                  <a:pt x="1052544" y="5523665"/>
                  <a:pt x="1031701" y="5513244"/>
                  <a:pt x="1021280" y="5492402"/>
                </a:cubicBezTo>
                <a:lnTo>
                  <a:pt x="1000107" y="5460084"/>
                </a:lnTo>
                <a:close/>
                <a:moveTo>
                  <a:pt x="979595" y="5409032"/>
                </a:moveTo>
                <a:cubicBezTo>
                  <a:pt x="984806" y="5424664"/>
                  <a:pt x="990017" y="5440295"/>
                  <a:pt x="996530" y="5454625"/>
                </a:cubicBezTo>
                <a:lnTo>
                  <a:pt x="1000107" y="5460084"/>
                </a:lnTo>
                <a:lnTo>
                  <a:pt x="964249" y="5491323"/>
                </a:lnTo>
                <a:cubicBezTo>
                  <a:pt x="847702" y="5571538"/>
                  <a:pt x="681288" y="5551021"/>
                  <a:pt x="562746" y="5450717"/>
                </a:cubicBezTo>
                <a:lnTo>
                  <a:pt x="524056" y="5409038"/>
                </a:lnTo>
                <a:lnTo>
                  <a:pt x="575325" y="5456681"/>
                </a:lnTo>
                <a:cubicBezTo>
                  <a:pt x="659957" y="5515850"/>
                  <a:pt x="769868" y="5539297"/>
                  <a:pt x="875383" y="5492402"/>
                </a:cubicBezTo>
                <a:cubicBezTo>
                  <a:pt x="917068" y="5471559"/>
                  <a:pt x="948332" y="5440295"/>
                  <a:pt x="979595" y="5409032"/>
                </a:cubicBezTo>
                <a:close/>
                <a:moveTo>
                  <a:pt x="492455" y="5032936"/>
                </a:moveTo>
                <a:lnTo>
                  <a:pt x="510640" y="5033868"/>
                </a:lnTo>
                <a:cubicBezTo>
                  <a:pt x="419455" y="5143290"/>
                  <a:pt x="431993" y="5292607"/>
                  <a:pt x="520329" y="5405022"/>
                </a:cubicBezTo>
                <a:lnTo>
                  <a:pt x="524056" y="5409038"/>
                </a:lnTo>
                <a:lnTo>
                  <a:pt x="500219" y="5386887"/>
                </a:lnTo>
                <a:cubicBezTo>
                  <a:pt x="424991" y="5294561"/>
                  <a:pt x="397635" y="5169323"/>
                  <a:pt x="465277" y="5066151"/>
                </a:cubicBezTo>
                <a:close/>
                <a:moveTo>
                  <a:pt x="771171" y="4846285"/>
                </a:moveTo>
                <a:cubicBezTo>
                  <a:pt x="760750" y="4856707"/>
                  <a:pt x="760750" y="4856707"/>
                  <a:pt x="750328" y="4856707"/>
                </a:cubicBezTo>
                <a:cubicBezTo>
                  <a:pt x="750328" y="4856707"/>
                  <a:pt x="739907" y="4867128"/>
                  <a:pt x="739907" y="4877549"/>
                </a:cubicBezTo>
                <a:cubicBezTo>
                  <a:pt x="739907" y="4887970"/>
                  <a:pt x="739907" y="4887970"/>
                  <a:pt x="750328" y="4898392"/>
                </a:cubicBezTo>
                <a:cubicBezTo>
                  <a:pt x="750328" y="4898392"/>
                  <a:pt x="760750" y="4908813"/>
                  <a:pt x="771171" y="4908813"/>
                </a:cubicBezTo>
                <a:cubicBezTo>
                  <a:pt x="781592" y="4908813"/>
                  <a:pt x="781592" y="4908813"/>
                  <a:pt x="792013" y="4898392"/>
                </a:cubicBezTo>
                <a:cubicBezTo>
                  <a:pt x="792013" y="4898392"/>
                  <a:pt x="802434" y="4887970"/>
                  <a:pt x="802434" y="4877549"/>
                </a:cubicBezTo>
                <a:cubicBezTo>
                  <a:pt x="802434" y="4867128"/>
                  <a:pt x="802434" y="4867128"/>
                  <a:pt x="792013" y="4856707"/>
                </a:cubicBezTo>
                <a:cubicBezTo>
                  <a:pt x="792013" y="4856707"/>
                  <a:pt x="781592" y="4846285"/>
                  <a:pt x="771171" y="4846285"/>
                </a:cubicBezTo>
                <a:close/>
                <a:moveTo>
                  <a:pt x="771171" y="4835864"/>
                </a:moveTo>
                <a:cubicBezTo>
                  <a:pt x="781592" y="4835864"/>
                  <a:pt x="792013" y="4835864"/>
                  <a:pt x="802434" y="4846285"/>
                </a:cubicBezTo>
                <a:cubicBezTo>
                  <a:pt x="812856" y="4856707"/>
                  <a:pt x="812856" y="4867128"/>
                  <a:pt x="812856" y="4877549"/>
                </a:cubicBezTo>
                <a:cubicBezTo>
                  <a:pt x="812856" y="4887970"/>
                  <a:pt x="812856" y="4898392"/>
                  <a:pt x="802434" y="4908813"/>
                </a:cubicBezTo>
                <a:cubicBezTo>
                  <a:pt x="792013" y="4919234"/>
                  <a:pt x="781592" y="4919234"/>
                  <a:pt x="771171" y="4919234"/>
                </a:cubicBezTo>
                <a:cubicBezTo>
                  <a:pt x="760750" y="4919234"/>
                  <a:pt x="750328" y="4919234"/>
                  <a:pt x="739907" y="4908813"/>
                </a:cubicBezTo>
                <a:cubicBezTo>
                  <a:pt x="729486" y="4898392"/>
                  <a:pt x="729486" y="4887970"/>
                  <a:pt x="729486" y="4877549"/>
                </a:cubicBezTo>
                <a:cubicBezTo>
                  <a:pt x="729486" y="4867128"/>
                  <a:pt x="739907" y="4856707"/>
                  <a:pt x="739907" y="4846285"/>
                </a:cubicBezTo>
                <a:cubicBezTo>
                  <a:pt x="750328" y="4835864"/>
                  <a:pt x="760750" y="4835864"/>
                  <a:pt x="771171" y="4835864"/>
                </a:cubicBezTo>
                <a:close/>
                <a:moveTo>
                  <a:pt x="458534" y="4804601"/>
                </a:moveTo>
                <a:cubicBezTo>
                  <a:pt x="458534" y="4804601"/>
                  <a:pt x="458534" y="4815022"/>
                  <a:pt x="458534" y="4815022"/>
                </a:cubicBezTo>
                <a:cubicBezTo>
                  <a:pt x="458534" y="4815022"/>
                  <a:pt x="458534" y="4825443"/>
                  <a:pt x="458534" y="4825443"/>
                </a:cubicBezTo>
                <a:cubicBezTo>
                  <a:pt x="458534" y="4825443"/>
                  <a:pt x="468955" y="4825443"/>
                  <a:pt x="468955" y="4825443"/>
                </a:cubicBezTo>
                <a:cubicBezTo>
                  <a:pt x="468955" y="4825443"/>
                  <a:pt x="479376" y="4825443"/>
                  <a:pt x="479376" y="4825443"/>
                </a:cubicBezTo>
                <a:cubicBezTo>
                  <a:pt x="479376" y="4825443"/>
                  <a:pt x="479376" y="4815022"/>
                  <a:pt x="479376" y="4815022"/>
                </a:cubicBezTo>
                <a:cubicBezTo>
                  <a:pt x="479376" y="4815022"/>
                  <a:pt x="479376" y="4804601"/>
                  <a:pt x="479376" y="4804601"/>
                </a:cubicBezTo>
                <a:cubicBezTo>
                  <a:pt x="479376" y="4804601"/>
                  <a:pt x="468955" y="4804601"/>
                  <a:pt x="468955" y="4804601"/>
                </a:cubicBezTo>
                <a:cubicBezTo>
                  <a:pt x="468955" y="4804601"/>
                  <a:pt x="468955" y="4804601"/>
                  <a:pt x="458534" y="4804601"/>
                </a:cubicBezTo>
                <a:close/>
                <a:moveTo>
                  <a:pt x="479376" y="4783758"/>
                </a:moveTo>
                <a:cubicBezTo>
                  <a:pt x="479376" y="4783758"/>
                  <a:pt x="489798" y="4783758"/>
                  <a:pt x="500219" y="4794179"/>
                </a:cubicBezTo>
                <a:cubicBezTo>
                  <a:pt x="510640" y="4794179"/>
                  <a:pt x="510640" y="4804601"/>
                  <a:pt x="510640" y="4815022"/>
                </a:cubicBezTo>
                <a:cubicBezTo>
                  <a:pt x="510640" y="4825443"/>
                  <a:pt x="510640" y="4825443"/>
                  <a:pt x="500219" y="4835864"/>
                </a:cubicBezTo>
                <a:cubicBezTo>
                  <a:pt x="500219" y="4846285"/>
                  <a:pt x="489798" y="4846285"/>
                  <a:pt x="479376" y="4846285"/>
                </a:cubicBezTo>
                <a:cubicBezTo>
                  <a:pt x="468955" y="4846285"/>
                  <a:pt x="468955" y="4846285"/>
                  <a:pt x="458534" y="4835864"/>
                </a:cubicBezTo>
                <a:cubicBezTo>
                  <a:pt x="448113" y="4835864"/>
                  <a:pt x="448113" y="4825443"/>
                  <a:pt x="448113" y="4815022"/>
                </a:cubicBezTo>
                <a:cubicBezTo>
                  <a:pt x="448113" y="4804601"/>
                  <a:pt x="448113" y="4804601"/>
                  <a:pt x="458534" y="4794179"/>
                </a:cubicBezTo>
                <a:cubicBezTo>
                  <a:pt x="458534" y="4783758"/>
                  <a:pt x="468955" y="4783758"/>
                  <a:pt x="479376" y="4783758"/>
                </a:cubicBezTo>
                <a:close/>
                <a:moveTo>
                  <a:pt x="156319" y="4742073"/>
                </a:moveTo>
                <a:lnTo>
                  <a:pt x="160662" y="4771023"/>
                </a:lnTo>
                <a:lnTo>
                  <a:pt x="157621" y="4762916"/>
                </a:lnTo>
                <a:lnTo>
                  <a:pt x="152085" y="4744896"/>
                </a:lnTo>
                <a:close/>
                <a:moveTo>
                  <a:pt x="782596" y="4620764"/>
                </a:moveTo>
                <a:lnTo>
                  <a:pt x="780290" y="4624835"/>
                </a:lnTo>
                <a:cubicBezTo>
                  <a:pt x="771171" y="4635256"/>
                  <a:pt x="760750" y="4643072"/>
                  <a:pt x="750328" y="4648282"/>
                </a:cubicBezTo>
                <a:lnTo>
                  <a:pt x="744536" y="4650937"/>
                </a:lnTo>
                <a:lnTo>
                  <a:pt x="760750" y="4637861"/>
                </a:lnTo>
                <a:close/>
                <a:moveTo>
                  <a:pt x="41685" y="4617019"/>
                </a:moveTo>
                <a:cubicBezTo>
                  <a:pt x="31264" y="4617019"/>
                  <a:pt x="20843" y="4627440"/>
                  <a:pt x="10421" y="4637861"/>
                </a:cubicBezTo>
                <a:cubicBezTo>
                  <a:pt x="10421" y="4637861"/>
                  <a:pt x="10421" y="4648282"/>
                  <a:pt x="10421" y="4648282"/>
                </a:cubicBezTo>
                <a:cubicBezTo>
                  <a:pt x="10421" y="4658703"/>
                  <a:pt x="10421" y="4669125"/>
                  <a:pt x="10421" y="4679546"/>
                </a:cubicBezTo>
                <a:cubicBezTo>
                  <a:pt x="20843" y="4689967"/>
                  <a:pt x="20843" y="4700389"/>
                  <a:pt x="41685" y="4700389"/>
                </a:cubicBezTo>
                <a:cubicBezTo>
                  <a:pt x="41685" y="4700389"/>
                  <a:pt x="52106" y="4700389"/>
                  <a:pt x="52106" y="4700389"/>
                </a:cubicBezTo>
                <a:cubicBezTo>
                  <a:pt x="62528" y="4700389"/>
                  <a:pt x="83370" y="4700389"/>
                  <a:pt x="93791" y="4700389"/>
                </a:cubicBezTo>
                <a:cubicBezTo>
                  <a:pt x="114634" y="4721231"/>
                  <a:pt x="125055" y="4710810"/>
                  <a:pt x="135476" y="4700389"/>
                </a:cubicBezTo>
                <a:cubicBezTo>
                  <a:pt x="135476" y="4689967"/>
                  <a:pt x="135476" y="4679546"/>
                  <a:pt x="135476" y="4679546"/>
                </a:cubicBezTo>
                <a:cubicBezTo>
                  <a:pt x="125055" y="4679546"/>
                  <a:pt x="114634" y="4679546"/>
                  <a:pt x="114634" y="4679546"/>
                </a:cubicBezTo>
                <a:cubicBezTo>
                  <a:pt x="104212" y="4679546"/>
                  <a:pt x="93791" y="4679546"/>
                  <a:pt x="93791" y="4679546"/>
                </a:cubicBezTo>
                <a:cubicBezTo>
                  <a:pt x="83370" y="4679546"/>
                  <a:pt x="83370" y="4679546"/>
                  <a:pt x="72949" y="4669125"/>
                </a:cubicBezTo>
                <a:cubicBezTo>
                  <a:pt x="72949" y="4669125"/>
                  <a:pt x="62528" y="4658703"/>
                  <a:pt x="62528" y="4658703"/>
                </a:cubicBezTo>
                <a:cubicBezTo>
                  <a:pt x="62528" y="4658703"/>
                  <a:pt x="62528" y="4648282"/>
                  <a:pt x="62528" y="4648282"/>
                </a:cubicBezTo>
                <a:cubicBezTo>
                  <a:pt x="62528" y="4648282"/>
                  <a:pt x="62528" y="4637861"/>
                  <a:pt x="72949" y="4637861"/>
                </a:cubicBezTo>
                <a:cubicBezTo>
                  <a:pt x="72949" y="4637861"/>
                  <a:pt x="83370" y="4637861"/>
                  <a:pt x="83370" y="4627440"/>
                </a:cubicBezTo>
                <a:cubicBezTo>
                  <a:pt x="83370" y="4627440"/>
                  <a:pt x="72949" y="4617019"/>
                  <a:pt x="62528" y="4617019"/>
                </a:cubicBezTo>
                <a:cubicBezTo>
                  <a:pt x="52106" y="4617019"/>
                  <a:pt x="52106" y="4617019"/>
                  <a:pt x="41685" y="4617019"/>
                </a:cubicBezTo>
                <a:close/>
                <a:moveTo>
                  <a:pt x="1099769" y="4606334"/>
                </a:moveTo>
                <a:lnTo>
                  <a:pt x="1056452" y="4696481"/>
                </a:lnTo>
                <a:cubicBezTo>
                  <a:pt x="1039518" y="4726442"/>
                  <a:pt x="1021281" y="4752495"/>
                  <a:pt x="1000438" y="4773337"/>
                </a:cubicBezTo>
                <a:cubicBezTo>
                  <a:pt x="1039518" y="4835865"/>
                  <a:pt x="1061011" y="4874944"/>
                  <a:pt x="1082505" y="4930144"/>
                </a:cubicBezTo>
                <a:lnTo>
                  <a:pt x="1099769" y="4978509"/>
                </a:lnTo>
                <a:close/>
                <a:moveTo>
                  <a:pt x="812857" y="4575332"/>
                </a:moveTo>
                <a:lnTo>
                  <a:pt x="812856" y="4575334"/>
                </a:lnTo>
                <a:cubicBezTo>
                  <a:pt x="807645" y="4590966"/>
                  <a:pt x="799829" y="4603992"/>
                  <a:pt x="790711" y="4614413"/>
                </a:cubicBezTo>
                <a:lnTo>
                  <a:pt x="782596" y="4620764"/>
                </a:lnTo>
                <a:lnTo>
                  <a:pt x="802434" y="4585755"/>
                </a:lnTo>
                <a:close/>
                <a:moveTo>
                  <a:pt x="833698" y="4554491"/>
                </a:moveTo>
                <a:lnTo>
                  <a:pt x="812857" y="4575332"/>
                </a:lnTo>
                <a:lnTo>
                  <a:pt x="819369" y="4561005"/>
                </a:lnTo>
                <a:cubicBezTo>
                  <a:pt x="823277" y="4557097"/>
                  <a:pt x="828488" y="4554491"/>
                  <a:pt x="833698" y="4554491"/>
                </a:cubicBezTo>
                <a:close/>
                <a:moveTo>
                  <a:pt x="531483" y="4554491"/>
                </a:moveTo>
                <a:cubicBezTo>
                  <a:pt x="531483" y="4564912"/>
                  <a:pt x="541904" y="4564912"/>
                  <a:pt x="541904" y="4575334"/>
                </a:cubicBezTo>
                <a:lnTo>
                  <a:pt x="552325" y="4596176"/>
                </a:lnTo>
                <a:cubicBezTo>
                  <a:pt x="552325" y="4596176"/>
                  <a:pt x="552325" y="4606597"/>
                  <a:pt x="562746" y="4606597"/>
                </a:cubicBezTo>
                <a:cubicBezTo>
                  <a:pt x="583589" y="4627440"/>
                  <a:pt x="604431" y="4648282"/>
                  <a:pt x="625274" y="4658703"/>
                </a:cubicBezTo>
                <a:cubicBezTo>
                  <a:pt x="646116" y="4669125"/>
                  <a:pt x="666959" y="4669125"/>
                  <a:pt x="687801" y="4669125"/>
                </a:cubicBezTo>
                <a:cubicBezTo>
                  <a:pt x="698222" y="4669125"/>
                  <a:pt x="708644" y="4666520"/>
                  <a:pt x="719065" y="4662612"/>
                </a:cubicBezTo>
                <a:lnTo>
                  <a:pt x="744536" y="4650937"/>
                </a:lnTo>
                <a:lnTo>
                  <a:pt x="720368" y="4670428"/>
                </a:lnTo>
                <a:cubicBezTo>
                  <a:pt x="708644" y="4676941"/>
                  <a:pt x="698222" y="4679546"/>
                  <a:pt x="687801" y="4679546"/>
                </a:cubicBezTo>
                <a:cubicBezTo>
                  <a:pt x="666959" y="4679546"/>
                  <a:pt x="635695" y="4679546"/>
                  <a:pt x="614852" y="4669125"/>
                </a:cubicBezTo>
                <a:cubicBezTo>
                  <a:pt x="594010" y="4658703"/>
                  <a:pt x="562746" y="4637861"/>
                  <a:pt x="541904" y="4606597"/>
                </a:cubicBezTo>
                <a:cubicBezTo>
                  <a:pt x="531483" y="4596176"/>
                  <a:pt x="531483" y="4585755"/>
                  <a:pt x="521061" y="4575334"/>
                </a:cubicBezTo>
                <a:lnTo>
                  <a:pt x="490555" y="4558991"/>
                </a:lnTo>
                <a:lnTo>
                  <a:pt x="500219" y="4561005"/>
                </a:lnTo>
                <a:cubicBezTo>
                  <a:pt x="510641" y="4564913"/>
                  <a:pt x="521062" y="4570123"/>
                  <a:pt x="531483" y="4575334"/>
                </a:cubicBezTo>
                <a:cubicBezTo>
                  <a:pt x="531483" y="4575334"/>
                  <a:pt x="531483" y="4564912"/>
                  <a:pt x="531483" y="4564912"/>
                </a:cubicBezTo>
                <a:cubicBezTo>
                  <a:pt x="531483" y="4564912"/>
                  <a:pt x="531483" y="4554491"/>
                  <a:pt x="531483" y="4554491"/>
                </a:cubicBezTo>
                <a:close/>
                <a:moveTo>
                  <a:pt x="448113" y="4544070"/>
                </a:moveTo>
                <a:cubicBezTo>
                  <a:pt x="458534" y="4544070"/>
                  <a:pt x="471561" y="4549281"/>
                  <a:pt x="484587" y="4555794"/>
                </a:cubicBezTo>
                <a:lnTo>
                  <a:pt x="490555" y="4558991"/>
                </a:lnTo>
                <a:lnTo>
                  <a:pt x="468955" y="4554491"/>
                </a:lnTo>
                <a:cubicBezTo>
                  <a:pt x="437692" y="4554491"/>
                  <a:pt x="406428" y="4564912"/>
                  <a:pt x="375164" y="4585755"/>
                </a:cubicBezTo>
                <a:cubicBezTo>
                  <a:pt x="369954" y="4590966"/>
                  <a:pt x="364743" y="4598782"/>
                  <a:pt x="360835" y="4607900"/>
                </a:cubicBezTo>
                <a:lnTo>
                  <a:pt x="355170" y="4633964"/>
                </a:lnTo>
                <a:lnTo>
                  <a:pt x="354322" y="4617019"/>
                </a:lnTo>
                <a:cubicBezTo>
                  <a:pt x="354322" y="4606597"/>
                  <a:pt x="364743" y="4585755"/>
                  <a:pt x="375164" y="4575334"/>
                </a:cubicBezTo>
                <a:cubicBezTo>
                  <a:pt x="396007" y="4544070"/>
                  <a:pt x="416849" y="4544070"/>
                  <a:pt x="448113" y="4544070"/>
                </a:cubicBezTo>
                <a:close/>
                <a:moveTo>
                  <a:pt x="588056" y="4530672"/>
                </a:moveTo>
                <a:lnTo>
                  <a:pt x="599221" y="4549281"/>
                </a:lnTo>
                <a:lnTo>
                  <a:pt x="609763" y="4566851"/>
                </a:lnTo>
                <a:lnTo>
                  <a:pt x="604431" y="4564912"/>
                </a:lnTo>
                <a:cubicBezTo>
                  <a:pt x="599221" y="4554491"/>
                  <a:pt x="594010" y="4546676"/>
                  <a:pt x="590102" y="4538860"/>
                </a:cubicBezTo>
                <a:close/>
                <a:moveTo>
                  <a:pt x="576295" y="4478764"/>
                </a:moveTo>
                <a:lnTo>
                  <a:pt x="583589" y="4512806"/>
                </a:lnTo>
                <a:lnTo>
                  <a:pt x="588056" y="4530672"/>
                </a:lnTo>
                <a:lnTo>
                  <a:pt x="583589" y="4523228"/>
                </a:lnTo>
                <a:cubicBezTo>
                  <a:pt x="578379" y="4507596"/>
                  <a:pt x="575774" y="4494570"/>
                  <a:pt x="575774" y="4481543"/>
                </a:cubicBezTo>
                <a:close/>
                <a:moveTo>
                  <a:pt x="583589" y="4439858"/>
                </a:moveTo>
                <a:lnTo>
                  <a:pt x="576295" y="4478764"/>
                </a:lnTo>
                <a:lnTo>
                  <a:pt x="575774" y="4476332"/>
                </a:lnTo>
                <a:cubicBezTo>
                  <a:pt x="575774" y="4463306"/>
                  <a:pt x="578379" y="4450279"/>
                  <a:pt x="583589" y="4439858"/>
                </a:cubicBezTo>
                <a:close/>
                <a:moveTo>
                  <a:pt x="698222" y="4429437"/>
                </a:moveTo>
                <a:lnTo>
                  <a:pt x="719065" y="4429437"/>
                </a:lnTo>
                <a:cubicBezTo>
                  <a:pt x="739907" y="4429437"/>
                  <a:pt x="750328" y="4429437"/>
                  <a:pt x="760750" y="4429437"/>
                </a:cubicBezTo>
                <a:cubicBezTo>
                  <a:pt x="771171" y="4429437"/>
                  <a:pt x="781592" y="4439858"/>
                  <a:pt x="792013" y="4450279"/>
                </a:cubicBezTo>
                <a:cubicBezTo>
                  <a:pt x="802434" y="4460700"/>
                  <a:pt x="802434" y="4471121"/>
                  <a:pt x="812856" y="4481543"/>
                </a:cubicBezTo>
                <a:cubicBezTo>
                  <a:pt x="812856" y="4491964"/>
                  <a:pt x="812856" y="4502385"/>
                  <a:pt x="812856" y="4502385"/>
                </a:cubicBezTo>
                <a:cubicBezTo>
                  <a:pt x="823277" y="4491964"/>
                  <a:pt x="844119" y="4491964"/>
                  <a:pt x="854541" y="4491964"/>
                </a:cubicBezTo>
                <a:cubicBezTo>
                  <a:pt x="864962" y="4491964"/>
                  <a:pt x="875383" y="4491964"/>
                  <a:pt x="885804" y="4502385"/>
                </a:cubicBezTo>
                <a:cubicBezTo>
                  <a:pt x="896225" y="4502385"/>
                  <a:pt x="906647" y="4512806"/>
                  <a:pt x="906647" y="4523228"/>
                </a:cubicBezTo>
                <a:cubicBezTo>
                  <a:pt x="917068" y="4533649"/>
                  <a:pt x="917068" y="4554491"/>
                  <a:pt x="917068" y="4585755"/>
                </a:cubicBezTo>
                <a:lnTo>
                  <a:pt x="917068" y="4637861"/>
                </a:lnTo>
                <a:lnTo>
                  <a:pt x="906647" y="4585755"/>
                </a:lnTo>
                <a:cubicBezTo>
                  <a:pt x="906647" y="4575334"/>
                  <a:pt x="896225" y="4564912"/>
                  <a:pt x="896225" y="4564912"/>
                </a:cubicBezTo>
                <a:cubicBezTo>
                  <a:pt x="885804" y="4554491"/>
                  <a:pt x="875383" y="4554491"/>
                  <a:pt x="864962" y="4554491"/>
                </a:cubicBezTo>
                <a:cubicBezTo>
                  <a:pt x="854541" y="4554491"/>
                  <a:pt x="844119" y="4554491"/>
                  <a:pt x="833698" y="4554491"/>
                </a:cubicBezTo>
                <a:cubicBezTo>
                  <a:pt x="844119" y="4544070"/>
                  <a:pt x="854541" y="4544070"/>
                  <a:pt x="875383" y="4544070"/>
                </a:cubicBezTo>
                <a:cubicBezTo>
                  <a:pt x="885804" y="4544070"/>
                  <a:pt x="896225" y="4554491"/>
                  <a:pt x="906647" y="4554491"/>
                </a:cubicBezTo>
                <a:cubicBezTo>
                  <a:pt x="906647" y="4544070"/>
                  <a:pt x="906647" y="4544070"/>
                  <a:pt x="896225" y="4533649"/>
                </a:cubicBezTo>
                <a:cubicBezTo>
                  <a:pt x="896225" y="4523228"/>
                  <a:pt x="885804" y="4523228"/>
                  <a:pt x="875383" y="4523228"/>
                </a:cubicBezTo>
                <a:cubicBezTo>
                  <a:pt x="864962" y="4523228"/>
                  <a:pt x="864962" y="4512806"/>
                  <a:pt x="854541" y="4512806"/>
                </a:cubicBezTo>
                <a:cubicBezTo>
                  <a:pt x="844119" y="4512806"/>
                  <a:pt x="823277" y="4512806"/>
                  <a:pt x="812856" y="4523228"/>
                </a:cubicBezTo>
                <a:lnTo>
                  <a:pt x="792013" y="4533649"/>
                </a:lnTo>
                <a:lnTo>
                  <a:pt x="802434" y="4512806"/>
                </a:lnTo>
                <a:cubicBezTo>
                  <a:pt x="802434" y="4502385"/>
                  <a:pt x="802434" y="4491964"/>
                  <a:pt x="802434" y="4481543"/>
                </a:cubicBezTo>
                <a:cubicBezTo>
                  <a:pt x="802434" y="4471121"/>
                  <a:pt x="792013" y="4460700"/>
                  <a:pt x="792013" y="4460700"/>
                </a:cubicBezTo>
                <a:cubicBezTo>
                  <a:pt x="781592" y="4450279"/>
                  <a:pt x="781592" y="4450279"/>
                  <a:pt x="771171" y="4450279"/>
                </a:cubicBezTo>
                <a:cubicBezTo>
                  <a:pt x="771171" y="4450279"/>
                  <a:pt x="760750" y="4450279"/>
                  <a:pt x="760750" y="4450279"/>
                </a:cubicBezTo>
                <a:cubicBezTo>
                  <a:pt x="771171" y="4460700"/>
                  <a:pt x="781592" y="4481543"/>
                  <a:pt x="781592" y="4491964"/>
                </a:cubicBezTo>
                <a:cubicBezTo>
                  <a:pt x="781592" y="4512806"/>
                  <a:pt x="781592" y="4533649"/>
                  <a:pt x="771171" y="4554491"/>
                </a:cubicBezTo>
                <a:cubicBezTo>
                  <a:pt x="771171" y="4554491"/>
                  <a:pt x="771171" y="4554491"/>
                  <a:pt x="771171" y="4564912"/>
                </a:cubicBezTo>
                <a:cubicBezTo>
                  <a:pt x="760750" y="4575334"/>
                  <a:pt x="760750" y="4585755"/>
                  <a:pt x="750328" y="4585755"/>
                </a:cubicBezTo>
                <a:cubicBezTo>
                  <a:pt x="729486" y="4596176"/>
                  <a:pt x="708643" y="4606597"/>
                  <a:pt x="698222" y="4606597"/>
                </a:cubicBezTo>
                <a:cubicBezTo>
                  <a:pt x="677380" y="4606597"/>
                  <a:pt x="656537" y="4606597"/>
                  <a:pt x="635695" y="4596176"/>
                </a:cubicBezTo>
                <a:cubicBezTo>
                  <a:pt x="625274" y="4596176"/>
                  <a:pt x="614852" y="4585755"/>
                  <a:pt x="614852" y="4575334"/>
                </a:cubicBezTo>
                <a:lnTo>
                  <a:pt x="609763" y="4566851"/>
                </a:lnTo>
                <a:lnTo>
                  <a:pt x="618761" y="4570123"/>
                </a:lnTo>
                <a:cubicBezTo>
                  <a:pt x="622669" y="4572729"/>
                  <a:pt x="625274" y="4575334"/>
                  <a:pt x="625274" y="4575334"/>
                </a:cubicBezTo>
                <a:cubicBezTo>
                  <a:pt x="635695" y="4585755"/>
                  <a:pt x="656537" y="4585755"/>
                  <a:pt x="677380" y="4585755"/>
                </a:cubicBezTo>
                <a:cubicBezTo>
                  <a:pt x="698222" y="4585755"/>
                  <a:pt x="708643" y="4575334"/>
                  <a:pt x="729486" y="4564912"/>
                </a:cubicBezTo>
                <a:cubicBezTo>
                  <a:pt x="739907" y="4554491"/>
                  <a:pt x="739907" y="4554491"/>
                  <a:pt x="750328" y="4544070"/>
                </a:cubicBezTo>
                <a:cubicBezTo>
                  <a:pt x="750328" y="4544070"/>
                  <a:pt x="750328" y="4544070"/>
                  <a:pt x="750328" y="4533649"/>
                </a:cubicBezTo>
                <a:cubicBezTo>
                  <a:pt x="760750" y="4523228"/>
                  <a:pt x="760750" y="4502385"/>
                  <a:pt x="760750" y="4481543"/>
                </a:cubicBezTo>
                <a:cubicBezTo>
                  <a:pt x="760750" y="4460700"/>
                  <a:pt x="750328" y="4450279"/>
                  <a:pt x="729486" y="4439858"/>
                </a:cubicBezTo>
                <a:cubicBezTo>
                  <a:pt x="729486" y="4439858"/>
                  <a:pt x="729486" y="4439858"/>
                  <a:pt x="719065" y="4439858"/>
                </a:cubicBezTo>
                <a:close/>
                <a:moveTo>
                  <a:pt x="833698" y="4023009"/>
                </a:moveTo>
                <a:cubicBezTo>
                  <a:pt x="802434" y="4085536"/>
                  <a:pt x="760750" y="4137642"/>
                  <a:pt x="708643" y="4179327"/>
                </a:cubicBezTo>
                <a:cubicBezTo>
                  <a:pt x="635695" y="4241854"/>
                  <a:pt x="531483" y="4304382"/>
                  <a:pt x="416849" y="4366909"/>
                </a:cubicBezTo>
                <a:cubicBezTo>
                  <a:pt x="354322" y="4398173"/>
                  <a:pt x="291794" y="4450279"/>
                  <a:pt x="250110" y="4523228"/>
                </a:cubicBezTo>
                <a:cubicBezTo>
                  <a:pt x="208425" y="4554491"/>
                  <a:pt x="198003" y="4627440"/>
                  <a:pt x="208425" y="4700389"/>
                </a:cubicBezTo>
                <a:cubicBezTo>
                  <a:pt x="218846" y="4742073"/>
                  <a:pt x="229267" y="4783758"/>
                  <a:pt x="260531" y="4815022"/>
                </a:cubicBezTo>
                <a:cubicBezTo>
                  <a:pt x="281373" y="4846285"/>
                  <a:pt x="312637" y="4877549"/>
                  <a:pt x="354322" y="4898392"/>
                </a:cubicBezTo>
                <a:cubicBezTo>
                  <a:pt x="396007" y="4919234"/>
                  <a:pt x="437692" y="4929656"/>
                  <a:pt x="479376" y="4919234"/>
                </a:cubicBezTo>
                <a:cubicBezTo>
                  <a:pt x="510640" y="4919234"/>
                  <a:pt x="541904" y="4898392"/>
                  <a:pt x="562746" y="4887970"/>
                </a:cubicBezTo>
                <a:cubicBezTo>
                  <a:pt x="583589" y="4867128"/>
                  <a:pt x="604431" y="4846285"/>
                  <a:pt x="614852" y="4815022"/>
                </a:cubicBezTo>
                <a:cubicBezTo>
                  <a:pt x="625274" y="4794179"/>
                  <a:pt x="625274" y="4762916"/>
                  <a:pt x="614852" y="4742073"/>
                </a:cubicBezTo>
                <a:lnTo>
                  <a:pt x="604431" y="4731652"/>
                </a:lnTo>
                <a:lnTo>
                  <a:pt x="614852" y="4731652"/>
                </a:lnTo>
                <a:cubicBezTo>
                  <a:pt x="635695" y="4742073"/>
                  <a:pt x="656537" y="4752495"/>
                  <a:pt x="666959" y="4762916"/>
                </a:cubicBezTo>
                <a:cubicBezTo>
                  <a:pt x="677380" y="4783758"/>
                  <a:pt x="687801" y="4804601"/>
                  <a:pt x="687801" y="4825443"/>
                </a:cubicBezTo>
                <a:cubicBezTo>
                  <a:pt x="687801" y="4846285"/>
                  <a:pt x="687801" y="4877549"/>
                  <a:pt x="666959" y="4898392"/>
                </a:cubicBezTo>
                <a:cubicBezTo>
                  <a:pt x="666959" y="4908813"/>
                  <a:pt x="656537" y="4908813"/>
                  <a:pt x="656537" y="4919234"/>
                </a:cubicBezTo>
                <a:cubicBezTo>
                  <a:pt x="687801" y="4919234"/>
                  <a:pt x="719065" y="4929656"/>
                  <a:pt x="750328" y="4950498"/>
                </a:cubicBezTo>
                <a:cubicBezTo>
                  <a:pt x="792013" y="4992183"/>
                  <a:pt x="802434" y="5044289"/>
                  <a:pt x="802434" y="5096395"/>
                </a:cubicBezTo>
                <a:lnTo>
                  <a:pt x="781592" y="5075552"/>
                </a:lnTo>
                <a:cubicBezTo>
                  <a:pt x="687801" y="4950498"/>
                  <a:pt x="500219" y="5033868"/>
                  <a:pt x="521061" y="5190186"/>
                </a:cubicBezTo>
                <a:cubicBezTo>
                  <a:pt x="541904" y="5356926"/>
                  <a:pt x="760750" y="5481980"/>
                  <a:pt x="906647" y="5377768"/>
                </a:cubicBezTo>
                <a:cubicBezTo>
                  <a:pt x="844119" y="5367347"/>
                  <a:pt x="802434" y="5315241"/>
                  <a:pt x="792013" y="5263134"/>
                </a:cubicBezTo>
                <a:lnTo>
                  <a:pt x="802434" y="5263134"/>
                </a:lnTo>
                <a:cubicBezTo>
                  <a:pt x="1042123" y="5315241"/>
                  <a:pt x="1104650" y="4992183"/>
                  <a:pt x="833698" y="4783758"/>
                </a:cubicBezTo>
                <a:cubicBezTo>
                  <a:pt x="885804" y="4731652"/>
                  <a:pt x="917068" y="4679546"/>
                  <a:pt x="948332" y="4617019"/>
                </a:cubicBezTo>
                <a:cubicBezTo>
                  <a:pt x="948332" y="4596176"/>
                  <a:pt x="937910" y="4564912"/>
                  <a:pt x="937910" y="4544070"/>
                </a:cubicBezTo>
                <a:cubicBezTo>
                  <a:pt x="917068" y="4471121"/>
                  <a:pt x="885804" y="4419015"/>
                  <a:pt x="844119" y="4387752"/>
                </a:cubicBezTo>
                <a:cubicBezTo>
                  <a:pt x="802434" y="4356488"/>
                  <a:pt x="750328" y="4346067"/>
                  <a:pt x="708643" y="4346067"/>
                </a:cubicBezTo>
                <a:cubicBezTo>
                  <a:pt x="698222" y="4346067"/>
                  <a:pt x="687801" y="4346067"/>
                  <a:pt x="677380" y="4356488"/>
                </a:cubicBezTo>
                <a:cubicBezTo>
                  <a:pt x="656537" y="4356488"/>
                  <a:pt x="635695" y="4366909"/>
                  <a:pt x="625274" y="4377330"/>
                </a:cubicBezTo>
                <a:cubicBezTo>
                  <a:pt x="604431" y="4398173"/>
                  <a:pt x="594010" y="4419015"/>
                  <a:pt x="583589" y="4439858"/>
                </a:cubicBezTo>
                <a:cubicBezTo>
                  <a:pt x="594010" y="4408594"/>
                  <a:pt x="604431" y="4387752"/>
                  <a:pt x="625274" y="4366909"/>
                </a:cubicBezTo>
                <a:cubicBezTo>
                  <a:pt x="646116" y="4356488"/>
                  <a:pt x="656537" y="4346067"/>
                  <a:pt x="677380" y="4335646"/>
                </a:cubicBezTo>
                <a:cubicBezTo>
                  <a:pt x="687801" y="4335646"/>
                  <a:pt x="698222" y="4335646"/>
                  <a:pt x="708643" y="4325224"/>
                </a:cubicBezTo>
                <a:cubicBezTo>
                  <a:pt x="760750" y="4314803"/>
                  <a:pt x="812856" y="4335646"/>
                  <a:pt x="854541" y="4366909"/>
                </a:cubicBezTo>
                <a:cubicBezTo>
                  <a:pt x="896225" y="4398173"/>
                  <a:pt x="937910" y="4450279"/>
                  <a:pt x="958753" y="4533649"/>
                </a:cubicBezTo>
                <a:cubicBezTo>
                  <a:pt x="958753" y="4554491"/>
                  <a:pt x="969174" y="4564912"/>
                  <a:pt x="969174" y="4585755"/>
                </a:cubicBezTo>
                <a:cubicBezTo>
                  <a:pt x="979595" y="4564912"/>
                  <a:pt x="990017" y="4544070"/>
                  <a:pt x="990017" y="4523228"/>
                </a:cubicBezTo>
                <a:cubicBezTo>
                  <a:pt x="990017" y="4512806"/>
                  <a:pt x="979595" y="4491964"/>
                  <a:pt x="979595" y="4481543"/>
                </a:cubicBezTo>
                <a:cubicBezTo>
                  <a:pt x="958753" y="4429437"/>
                  <a:pt x="927489" y="4377330"/>
                  <a:pt x="875383" y="4335646"/>
                </a:cubicBezTo>
                <a:cubicBezTo>
                  <a:pt x="823277" y="4304382"/>
                  <a:pt x="771171" y="4283539"/>
                  <a:pt x="698222" y="4293961"/>
                </a:cubicBezTo>
                <a:cubicBezTo>
                  <a:pt x="687801" y="4293961"/>
                  <a:pt x="666959" y="4304382"/>
                  <a:pt x="656537" y="4304382"/>
                </a:cubicBezTo>
                <a:cubicBezTo>
                  <a:pt x="635695" y="4314803"/>
                  <a:pt x="625274" y="4314803"/>
                  <a:pt x="604431" y="4335646"/>
                </a:cubicBezTo>
                <a:cubicBezTo>
                  <a:pt x="573168" y="4356488"/>
                  <a:pt x="541904" y="4387752"/>
                  <a:pt x="531483" y="4429437"/>
                </a:cubicBezTo>
                <a:cubicBezTo>
                  <a:pt x="521061" y="4460700"/>
                  <a:pt x="510640" y="4502385"/>
                  <a:pt x="521061" y="4533649"/>
                </a:cubicBezTo>
                <a:cubicBezTo>
                  <a:pt x="521061" y="4544070"/>
                  <a:pt x="521061" y="4544070"/>
                  <a:pt x="531483" y="4554491"/>
                </a:cubicBezTo>
                <a:cubicBezTo>
                  <a:pt x="489798" y="4533649"/>
                  <a:pt x="458534" y="4523228"/>
                  <a:pt x="427270" y="4533649"/>
                </a:cubicBezTo>
                <a:cubicBezTo>
                  <a:pt x="396007" y="4533649"/>
                  <a:pt x="375164" y="4544070"/>
                  <a:pt x="354322" y="4564912"/>
                </a:cubicBezTo>
                <a:cubicBezTo>
                  <a:pt x="333479" y="4585755"/>
                  <a:pt x="323058" y="4617019"/>
                  <a:pt x="323058" y="4648282"/>
                </a:cubicBezTo>
                <a:cubicBezTo>
                  <a:pt x="323058" y="4679546"/>
                  <a:pt x="333479" y="4710810"/>
                  <a:pt x="364743" y="4731652"/>
                </a:cubicBezTo>
                <a:cubicBezTo>
                  <a:pt x="375164" y="4742073"/>
                  <a:pt x="385585" y="4762916"/>
                  <a:pt x="396007" y="4783758"/>
                </a:cubicBezTo>
                <a:cubicBezTo>
                  <a:pt x="396007" y="4794179"/>
                  <a:pt x="396007" y="4804601"/>
                  <a:pt x="396007" y="4825443"/>
                </a:cubicBezTo>
                <a:cubicBezTo>
                  <a:pt x="396007" y="4825443"/>
                  <a:pt x="406428" y="4815022"/>
                  <a:pt x="406428" y="4815022"/>
                </a:cubicBezTo>
                <a:cubicBezTo>
                  <a:pt x="406428" y="4804601"/>
                  <a:pt x="416849" y="4794179"/>
                  <a:pt x="406428" y="4783758"/>
                </a:cubicBezTo>
                <a:cubicBezTo>
                  <a:pt x="406428" y="4783758"/>
                  <a:pt x="406428" y="4783758"/>
                  <a:pt x="406428" y="4773337"/>
                </a:cubicBezTo>
                <a:lnTo>
                  <a:pt x="406428" y="4762916"/>
                </a:lnTo>
                <a:lnTo>
                  <a:pt x="416849" y="4762916"/>
                </a:lnTo>
                <a:cubicBezTo>
                  <a:pt x="437692" y="4762916"/>
                  <a:pt x="448113" y="4762916"/>
                  <a:pt x="458534" y="4752495"/>
                </a:cubicBezTo>
                <a:cubicBezTo>
                  <a:pt x="468955" y="4742073"/>
                  <a:pt x="479376" y="4742073"/>
                  <a:pt x="489798" y="4731652"/>
                </a:cubicBezTo>
                <a:cubicBezTo>
                  <a:pt x="500219" y="4721231"/>
                  <a:pt x="500219" y="4710810"/>
                  <a:pt x="500219" y="4700389"/>
                </a:cubicBezTo>
                <a:cubicBezTo>
                  <a:pt x="500219" y="4700389"/>
                  <a:pt x="500219" y="4689967"/>
                  <a:pt x="500219" y="4689967"/>
                </a:cubicBezTo>
                <a:cubicBezTo>
                  <a:pt x="500219" y="4700389"/>
                  <a:pt x="489798" y="4700389"/>
                  <a:pt x="489798" y="4710810"/>
                </a:cubicBezTo>
                <a:cubicBezTo>
                  <a:pt x="479376" y="4721231"/>
                  <a:pt x="458534" y="4731652"/>
                  <a:pt x="448113" y="4731652"/>
                </a:cubicBezTo>
                <a:cubicBezTo>
                  <a:pt x="437692" y="4731652"/>
                  <a:pt x="416849" y="4731652"/>
                  <a:pt x="406428" y="4721231"/>
                </a:cubicBezTo>
                <a:cubicBezTo>
                  <a:pt x="396007" y="4710810"/>
                  <a:pt x="385585" y="4710810"/>
                  <a:pt x="375164" y="4700389"/>
                </a:cubicBezTo>
                <a:cubicBezTo>
                  <a:pt x="364743" y="4679546"/>
                  <a:pt x="354322" y="4658703"/>
                  <a:pt x="354322" y="4637861"/>
                </a:cubicBezTo>
                <a:lnTo>
                  <a:pt x="355170" y="4633964"/>
                </a:lnTo>
                <a:lnTo>
                  <a:pt x="355625" y="4643072"/>
                </a:lnTo>
                <a:cubicBezTo>
                  <a:pt x="356928" y="4650888"/>
                  <a:pt x="359533" y="4658704"/>
                  <a:pt x="364743" y="4669125"/>
                </a:cubicBezTo>
                <a:cubicBezTo>
                  <a:pt x="375164" y="4679546"/>
                  <a:pt x="385585" y="4689967"/>
                  <a:pt x="385585" y="4689967"/>
                </a:cubicBezTo>
                <a:cubicBezTo>
                  <a:pt x="396007" y="4700389"/>
                  <a:pt x="406428" y="4700389"/>
                  <a:pt x="427270" y="4700389"/>
                </a:cubicBezTo>
                <a:cubicBezTo>
                  <a:pt x="437692" y="4700389"/>
                  <a:pt x="448113" y="4689967"/>
                  <a:pt x="458534" y="4689967"/>
                </a:cubicBezTo>
                <a:cubicBezTo>
                  <a:pt x="468955" y="4679546"/>
                  <a:pt x="468955" y="4679546"/>
                  <a:pt x="479376" y="4669125"/>
                </a:cubicBezTo>
                <a:lnTo>
                  <a:pt x="489798" y="4658703"/>
                </a:lnTo>
                <a:lnTo>
                  <a:pt x="500219" y="4679546"/>
                </a:lnTo>
                <a:cubicBezTo>
                  <a:pt x="500219" y="4689967"/>
                  <a:pt x="510640" y="4700389"/>
                  <a:pt x="510640" y="4710810"/>
                </a:cubicBezTo>
                <a:cubicBezTo>
                  <a:pt x="510640" y="4721231"/>
                  <a:pt x="510640" y="4742073"/>
                  <a:pt x="500219" y="4752495"/>
                </a:cubicBezTo>
                <a:cubicBezTo>
                  <a:pt x="489798" y="4762916"/>
                  <a:pt x="479376" y="4773337"/>
                  <a:pt x="458534" y="4783758"/>
                </a:cubicBezTo>
                <a:cubicBezTo>
                  <a:pt x="448113" y="4783758"/>
                  <a:pt x="437692" y="4794179"/>
                  <a:pt x="416849" y="4794179"/>
                </a:cubicBezTo>
                <a:cubicBezTo>
                  <a:pt x="416849" y="4804601"/>
                  <a:pt x="416849" y="4825443"/>
                  <a:pt x="406428" y="4835864"/>
                </a:cubicBezTo>
                <a:cubicBezTo>
                  <a:pt x="396007" y="4846285"/>
                  <a:pt x="385585" y="4856707"/>
                  <a:pt x="375164" y="4856707"/>
                </a:cubicBezTo>
                <a:cubicBezTo>
                  <a:pt x="375164" y="4856707"/>
                  <a:pt x="375164" y="4856707"/>
                  <a:pt x="364743" y="4856707"/>
                </a:cubicBezTo>
                <a:lnTo>
                  <a:pt x="354322" y="4856707"/>
                </a:lnTo>
                <a:lnTo>
                  <a:pt x="364743" y="4846285"/>
                </a:lnTo>
                <a:cubicBezTo>
                  <a:pt x="375164" y="4825443"/>
                  <a:pt x="375164" y="4815022"/>
                  <a:pt x="375164" y="4804601"/>
                </a:cubicBezTo>
                <a:cubicBezTo>
                  <a:pt x="375164" y="4794179"/>
                  <a:pt x="364743" y="4773337"/>
                  <a:pt x="354322" y="4762916"/>
                </a:cubicBezTo>
                <a:cubicBezTo>
                  <a:pt x="323058" y="4721231"/>
                  <a:pt x="312637" y="4679546"/>
                  <a:pt x="312637" y="4648282"/>
                </a:cubicBezTo>
                <a:cubicBezTo>
                  <a:pt x="312637" y="4617019"/>
                  <a:pt x="323058" y="4575334"/>
                  <a:pt x="343901" y="4554491"/>
                </a:cubicBezTo>
                <a:cubicBezTo>
                  <a:pt x="364743" y="4533649"/>
                  <a:pt x="396007" y="4512806"/>
                  <a:pt x="427270" y="4512806"/>
                </a:cubicBezTo>
                <a:cubicBezTo>
                  <a:pt x="448113" y="4512806"/>
                  <a:pt x="479376" y="4512806"/>
                  <a:pt x="510640" y="4523228"/>
                </a:cubicBezTo>
                <a:cubicBezTo>
                  <a:pt x="500219" y="4481543"/>
                  <a:pt x="510640" y="4450279"/>
                  <a:pt x="521061" y="4419015"/>
                </a:cubicBezTo>
                <a:cubicBezTo>
                  <a:pt x="531483" y="4377330"/>
                  <a:pt x="562746" y="4346067"/>
                  <a:pt x="604431" y="4325224"/>
                </a:cubicBezTo>
                <a:cubicBezTo>
                  <a:pt x="625274" y="4314803"/>
                  <a:pt x="646116" y="4304382"/>
                  <a:pt x="656537" y="4293961"/>
                </a:cubicBezTo>
                <a:cubicBezTo>
                  <a:pt x="677380" y="4293961"/>
                  <a:pt x="687801" y="4283539"/>
                  <a:pt x="708643" y="4283539"/>
                </a:cubicBezTo>
                <a:cubicBezTo>
                  <a:pt x="781592" y="4273118"/>
                  <a:pt x="844119" y="4293961"/>
                  <a:pt x="896225" y="4335646"/>
                </a:cubicBezTo>
                <a:cubicBezTo>
                  <a:pt x="948332" y="4377330"/>
                  <a:pt x="979595" y="4429437"/>
                  <a:pt x="1000438" y="4491964"/>
                </a:cubicBezTo>
                <a:cubicBezTo>
                  <a:pt x="1000438" y="4502385"/>
                  <a:pt x="1000438" y="4502385"/>
                  <a:pt x="1000438" y="4512806"/>
                </a:cubicBezTo>
                <a:cubicBezTo>
                  <a:pt x="1042123" y="4335646"/>
                  <a:pt x="990017" y="4158485"/>
                  <a:pt x="833698" y="4023009"/>
                </a:cubicBezTo>
                <a:close/>
                <a:moveTo>
                  <a:pt x="482503" y="3974878"/>
                </a:moveTo>
                <a:lnTo>
                  <a:pt x="474278" y="3990939"/>
                </a:lnTo>
                <a:lnTo>
                  <a:pt x="476446" y="3982464"/>
                </a:lnTo>
                <a:close/>
                <a:moveTo>
                  <a:pt x="483332" y="3973839"/>
                </a:moveTo>
                <a:lnTo>
                  <a:pt x="482503" y="3974878"/>
                </a:lnTo>
                <a:lnTo>
                  <a:pt x="482715" y="3974465"/>
                </a:lnTo>
                <a:close/>
                <a:moveTo>
                  <a:pt x="843089" y="3963327"/>
                </a:moveTo>
                <a:lnTo>
                  <a:pt x="842817" y="3969600"/>
                </a:lnTo>
                <a:cubicBezTo>
                  <a:pt x="841514" y="3978719"/>
                  <a:pt x="838909" y="3986535"/>
                  <a:pt x="833698" y="3991745"/>
                </a:cubicBezTo>
                <a:cubicBezTo>
                  <a:pt x="1010859" y="4137642"/>
                  <a:pt x="1062965" y="4346067"/>
                  <a:pt x="1000438" y="4533649"/>
                </a:cubicBezTo>
                <a:cubicBezTo>
                  <a:pt x="990017" y="4544070"/>
                  <a:pt x="990017" y="4564912"/>
                  <a:pt x="979595" y="4575334"/>
                </a:cubicBezTo>
                <a:cubicBezTo>
                  <a:pt x="979595" y="4575334"/>
                  <a:pt x="969174" y="4585755"/>
                  <a:pt x="969174" y="4596176"/>
                </a:cubicBezTo>
                <a:cubicBezTo>
                  <a:pt x="937910" y="4658703"/>
                  <a:pt x="906647" y="4721231"/>
                  <a:pt x="854541" y="4773337"/>
                </a:cubicBezTo>
                <a:cubicBezTo>
                  <a:pt x="1115071" y="4992183"/>
                  <a:pt x="1052544" y="5325662"/>
                  <a:pt x="812856" y="5273556"/>
                </a:cubicBezTo>
                <a:cubicBezTo>
                  <a:pt x="823277" y="5304819"/>
                  <a:pt x="833698" y="5325662"/>
                  <a:pt x="854541" y="5336083"/>
                </a:cubicBezTo>
                <a:cubicBezTo>
                  <a:pt x="885804" y="5356926"/>
                  <a:pt x="917068" y="5356926"/>
                  <a:pt x="958753" y="5356926"/>
                </a:cubicBezTo>
                <a:lnTo>
                  <a:pt x="937910" y="5367347"/>
                </a:lnTo>
                <a:cubicBezTo>
                  <a:pt x="781592" y="5513244"/>
                  <a:pt x="541904" y="5377768"/>
                  <a:pt x="500219" y="5190186"/>
                </a:cubicBezTo>
                <a:cubicBezTo>
                  <a:pt x="479376" y="5033868"/>
                  <a:pt x="656537" y="4940077"/>
                  <a:pt x="771171" y="5044289"/>
                </a:cubicBezTo>
                <a:cubicBezTo>
                  <a:pt x="750328" y="4981762"/>
                  <a:pt x="698222" y="4950498"/>
                  <a:pt x="635695" y="4950498"/>
                </a:cubicBezTo>
                <a:cubicBezTo>
                  <a:pt x="625274" y="4971340"/>
                  <a:pt x="604431" y="4981762"/>
                  <a:pt x="583589" y="4992183"/>
                </a:cubicBezTo>
                <a:cubicBezTo>
                  <a:pt x="552325" y="5013025"/>
                  <a:pt x="531483" y="5023446"/>
                  <a:pt x="500219" y="5023446"/>
                </a:cubicBezTo>
                <a:lnTo>
                  <a:pt x="492455" y="5032936"/>
                </a:lnTo>
                <a:lnTo>
                  <a:pt x="409034" y="5028657"/>
                </a:lnTo>
                <a:cubicBezTo>
                  <a:pt x="377770" y="5020841"/>
                  <a:pt x="349111" y="5007815"/>
                  <a:pt x="323058" y="4992183"/>
                </a:cubicBezTo>
                <a:cubicBezTo>
                  <a:pt x="260531" y="4960919"/>
                  <a:pt x="218846" y="4908813"/>
                  <a:pt x="187582" y="4846285"/>
                </a:cubicBezTo>
                <a:cubicBezTo>
                  <a:pt x="177161" y="4830654"/>
                  <a:pt x="169346" y="4812417"/>
                  <a:pt x="164135" y="4794180"/>
                </a:cubicBezTo>
                <a:lnTo>
                  <a:pt x="160662" y="4771023"/>
                </a:lnTo>
                <a:lnTo>
                  <a:pt x="177161" y="4815022"/>
                </a:lnTo>
                <a:cubicBezTo>
                  <a:pt x="208425" y="4877549"/>
                  <a:pt x="250110" y="4919234"/>
                  <a:pt x="302216" y="4960919"/>
                </a:cubicBezTo>
                <a:cubicBezTo>
                  <a:pt x="354322" y="4992183"/>
                  <a:pt x="416849" y="5013025"/>
                  <a:pt x="489798" y="5002604"/>
                </a:cubicBezTo>
                <a:cubicBezTo>
                  <a:pt x="521061" y="5002604"/>
                  <a:pt x="552325" y="4992183"/>
                  <a:pt x="583589" y="4971340"/>
                </a:cubicBezTo>
                <a:cubicBezTo>
                  <a:pt x="614852" y="4950498"/>
                  <a:pt x="646116" y="4929656"/>
                  <a:pt x="656537" y="4898392"/>
                </a:cubicBezTo>
                <a:cubicBezTo>
                  <a:pt x="666959" y="4877549"/>
                  <a:pt x="677380" y="4856707"/>
                  <a:pt x="677380" y="4835864"/>
                </a:cubicBezTo>
                <a:cubicBezTo>
                  <a:pt x="677380" y="4815022"/>
                  <a:pt x="666959" y="4794179"/>
                  <a:pt x="656537" y="4783758"/>
                </a:cubicBezTo>
                <a:cubicBezTo>
                  <a:pt x="646116" y="4773337"/>
                  <a:pt x="635695" y="4762916"/>
                  <a:pt x="625274" y="4762916"/>
                </a:cubicBezTo>
                <a:cubicBezTo>
                  <a:pt x="635695" y="4783758"/>
                  <a:pt x="635695" y="4815022"/>
                  <a:pt x="625274" y="4835864"/>
                </a:cubicBezTo>
                <a:cubicBezTo>
                  <a:pt x="614852" y="4867128"/>
                  <a:pt x="594010" y="4887970"/>
                  <a:pt x="573168" y="4908813"/>
                </a:cubicBezTo>
                <a:cubicBezTo>
                  <a:pt x="541904" y="4929656"/>
                  <a:pt x="510640" y="4940077"/>
                  <a:pt x="479376" y="4950498"/>
                </a:cubicBezTo>
                <a:cubicBezTo>
                  <a:pt x="437692" y="4960919"/>
                  <a:pt x="385585" y="4950498"/>
                  <a:pt x="343901" y="4919234"/>
                </a:cubicBezTo>
                <a:cubicBezTo>
                  <a:pt x="302216" y="4898392"/>
                  <a:pt x="270952" y="4867128"/>
                  <a:pt x="250110" y="4835864"/>
                </a:cubicBezTo>
                <a:cubicBezTo>
                  <a:pt x="229267" y="4804601"/>
                  <a:pt x="208425" y="4762916"/>
                  <a:pt x="198003" y="4721231"/>
                </a:cubicBezTo>
                <a:cubicBezTo>
                  <a:pt x="187582" y="4637861"/>
                  <a:pt x="198003" y="4564912"/>
                  <a:pt x="229267" y="4512806"/>
                </a:cubicBezTo>
                <a:cubicBezTo>
                  <a:pt x="270952" y="4439858"/>
                  <a:pt x="333479" y="4387752"/>
                  <a:pt x="406428" y="4356488"/>
                </a:cubicBezTo>
                <a:cubicBezTo>
                  <a:pt x="531483" y="4293961"/>
                  <a:pt x="625274" y="4231433"/>
                  <a:pt x="698222" y="4168906"/>
                </a:cubicBezTo>
                <a:cubicBezTo>
                  <a:pt x="752934" y="4122011"/>
                  <a:pt x="795922" y="4075115"/>
                  <a:pt x="822789" y="4019426"/>
                </a:cubicBezTo>
                <a:close/>
                <a:moveTo>
                  <a:pt x="844119" y="3929218"/>
                </a:moveTo>
                <a:lnTo>
                  <a:pt x="848630" y="3933165"/>
                </a:lnTo>
                <a:lnTo>
                  <a:pt x="844119" y="3960481"/>
                </a:lnTo>
                <a:lnTo>
                  <a:pt x="843089" y="3963327"/>
                </a:lnTo>
                <a:lnTo>
                  <a:pt x="844119" y="3939639"/>
                </a:lnTo>
                <a:close/>
                <a:moveTo>
                  <a:pt x="591405" y="3896652"/>
                </a:moveTo>
                <a:cubicBezTo>
                  <a:pt x="622669" y="3892744"/>
                  <a:pt x="656538" y="3897954"/>
                  <a:pt x="687801" y="3908375"/>
                </a:cubicBezTo>
                <a:lnTo>
                  <a:pt x="683706" y="3916830"/>
                </a:lnTo>
                <a:lnTo>
                  <a:pt x="599221" y="3910167"/>
                </a:lnTo>
                <a:cubicBezTo>
                  <a:pt x="566003" y="3914563"/>
                  <a:pt x="536693" y="3925961"/>
                  <a:pt x="513246" y="3943547"/>
                </a:cubicBezTo>
                <a:lnTo>
                  <a:pt x="483332" y="3973839"/>
                </a:lnTo>
                <a:lnTo>
                  <a:pt x="510640" y="3939639"/>
                </a:lnTo>
                <a:cubicBezTo>
                  <a:pt x="531483" y="3913586"/>
                  <a:pt x="560141" y="3900560"/>
                  <a:pt x="591405" y="3896652"/>
                </a:cubicBezTo>
                <a:close/>
                <a:moveTo>
                  <a:pt x="1099769" y="3781072"/>
                </a:moveTo>
                <a:lnTo>
                  <a:pt x="1048636" y="3866690"/>
                </a:lnTo>
                <a:cubicBezTo>
                  <a:pt x="1026491" y="3892744"/>
                  <a:pt x="1000438" y="3913586"/>
                  <a:pt x="969174" y="3929218"/>
                </a:cubicBezTo>
                <a:cubicBezTo>
                  <a:pt x="1031702" y="3991746"/>
                  <a:pt x="1059057" y="4042549"/>
                  <a:pt x="1082017" y="4108007"/>
                </a:cubicBezTo>
                <a:lnTo>
                  <a:pt x="1099769" y="4163947"/>
                </a:lnTo>
                <a:close/>
                <a:moveTo>
                  <a:pt x="781592" y="3710372"/>
                </a:moveTo>
                <a:cubicBezTo>
                  <a:pt x="833698" y="3887533"/>
                  <a:pt x="771171" y="4023009"/>
                  <a:pt x="635695" y="4137642"/>
                </a:cubicBezTo>
                <a:cubicBezTo>
                  <a:pt x="750328" y="4023009"/>
                  <a:pt x="812856" y="3887533"/>
                  <a:pt x="781592" y="3710372"/>
                </a:cubicBezTo>
                <a:close/>
                <a:moveTo>
                  <a:pt x="906647" y="3647845"/>
                </a:moveTo>
                <a:cubicBezTo>
                  <a:pt x="917068" y="3658266"/>
                  <a:pt x="937910" y="3668687"/>
                  <a:pt x="937910" y="3679108"/>
                </a:cubicBezTo>
                <a:cubicBezTo>
                  <a:pt x="937910" y="3689530"/>
                  <a:pt x="948332" y="3710372"/>
                  <a:pt x="937910" y="3720793"/>
                </a:cubicBezTo>
                <a:cubicBezTo>
                  <a:pt x="948332" y="3720793"/>
                  <a:pt x="958753" y="3710372"/>
                  <a:pt x="958753" y="3699951"/>
                </a:cubicBezTo>
                <a:cubicBezTo>
                  <a:pt x="969174" y="3689530"/>
                  <a:pt x="969174" y="3668687"/>
                  <a:pt x="969174" y="3658266"/>
                </a:cubicBezTo>
                <a:cubicBezTo>
                  <a:pt x="969174" y="3679108"/>
                  <a:pt x="969174" y="3699951"/>
                  <a:pt x="958753" y="3720793"/>
                </a:cubicBezTo>
                <a:cubicBezTo>
                  <a:pt x="969174" y="3731214"/>
                  <a:pt x="948332" y="3741636"/>
                  <a:pt x="927489" y="3741636"/>
                </a:cubicBezTo>
                <a:lnTo>
                  <a:pt x="917068" y="3741636"/>
                </a:lnTo>
                <a:lnTo>
                  <a:pt x="927489" y="3731214"/>
                </a:lnTo>
                <a:cubicBezTo>
                  <a:pt x="927489" y="3731214"/>
                  <a:pt x="927489" y="3720793"/>
                  <a:pt x="927489" y="3720793"/>
                </a:cubicBezTo>
                <a:cubicBezTo>
                  <a:pt x="927489" y="3710372"/>
                  <a:pt x="927489" y="3699951"/>
                  <a:pt x="927489" y="3679108"/>
                </a:cubicBezTo>
                <a:cubicBezTo>
                  <a:pt x="927489" y="3668687"/>
                  <a:pt x="917068" y="3658266"/>
                  <a:pt x="906647" y="3647845"/>
                </a:cubicBezTo>
                <a:close/>
                <a:moveTo>
                  <a:pt x="646116" y="3627002"/>
                </a:moveTo>
                <a:cubicBezTo>
                  <a:pt x="635695" y="3627002"/>
                  <a:pt x="635695" y="3637423"/>
                  <a:pt x="625274" y="3637423"/>
                </a:cubicBezTo>
                <a:cubicBezTo>
                  <a:pt x="614852" y="3637423"/>
                  <a:pt x="604431" y="3637423"/>
                  <a:pt x="604431" y="3647845"/>
                </a:cubicBezTo>
                <a:cubicBezTo>
                  <a:pt x="594010" y="3658266"/>
                  <a:pt x="594010" y="3679108"/>
                  <a:pt x="594010" y="3689530"/>
                </a:cubicBezTo>
                <a:cubicBezTo>
                  <a:pt x="594010" y="3699951"/>
                  <a:pt x="604431" y="3720793"/>
                  <a:pt x="614852" y="3731214"/>
                </a:cubicBezTo>
                <a:cubicBezTo>
                  <a:pt x="614852" y="3731214"/>
                  <a:pt x="625274" y="3741636"/>
                  <a:pt x="635695" y="3741636"/>
                </a:cubicBezTo>
                <a:cubicBezTo>
                  <a:pt x="625274" y="3720793"/>
                  <a:pt x="625274" y="3710372"/>
                  <a:pt x="625274" y="3699951"/>
                </a:cubicBezTo>
                <a:cubicBezTo>
                  <a:pt x="625274" y="3689530"/>
                  <a:pt x="635695" y="3668687"/>
                  <a:pt x="646116" y="3658266"/>
                </a:cubicBezTo>
                <a:cubicBezTo>
                  <a:pt x="646116" y="3647845"/>
                  <a:pt x="656537" y="3647845"/>
                  <a:pt x="656537" y="3647845"/>
                </a:cubicBezTo>
                <a:cubicBezTo>
                  <a:pt x="666959" y="3647845"/>
                  <a:pt x="687801" y="3647845"/>
                  <a:pt x="698222" y="3647845"/>
                </a:cubicBezTo>
                <a:cubicBezTo>
                  <a:pt x="698222" y="3658266"/>
                  <a:pt x="708643" y="3658266"/>
                  <a:pt x="708643" y="3658266"/>
                </a:cubicBezTo>
                <a:cubicBezTo>
                  <a:pt x="708643" y="3647845"/>
                  <a:pt x="698222" y="3637423"/>
                  <a:pt x="698222" y="3647845"/>
                </a:cubicBezTo>
                <a:cubicBezTo>
                  <a:pt x="677380" y="3627002"/>
                  <a:pt x="666959" y="3627002"/>
                  <a:pt x="646116" y="3627002"/>
                </a:cubicBezTo>
                <a:close/>
                <a:moveTo>
                  <a:pt x="854541" y="3230995"/>
                </a:moveTo>
                <a:cubicBezTo>
                  <a:pt x="864962" y="3230995"/>
                  <a:pt x="875383" y="3230995"/>
                  <a:pt x="885804" y="3230995"/>
                </a:cubicBezTo>
                <a:cubicBezTo>
                  <a:pt x="896225" y="3230995"/>
                  <a:pt x="896225" y="3230995"/>
                  <a:pt x="896225" y="3230995"/>
                </a:cubicBezTo>
                <a:cubicBezTo>
                  <a:pt x="885804" y="3241417"/>
                  <a:pt x="864962" y="3241417"/>
                  <a:pt x="854541" y="3230995"/>
                </a:cubicBezTo>
                <a:close/>
                <a:moveTo>
                  <a:pt x="635695" y="3137204"/>
                </a:moveTo>
                <a:cubicBezTo>
                  <a:pt x="625274" y="3137204"/>
                  <a:pt x="614852" y="3147626"/>
                  <a:pt x="614852" y="3147626"/>
                </a:cubicBezTo>
                <a:cubicBezTo>
                  <a:pt x="604431" y="3158047"/>
                  <a:pt x="594010" y="3178889"/>
                  <a:pt x="594010" y="3189311"/>
                </a:cubicBezTo>
                <a:cubicBezTo>
                  <a:pt x="594010" y="3199732"/>
                  <a:pt x="594010" y="3220574"/>
                  <a:pt x="604431" y="3230995"/>
                </a:cubicBezTo>
                <a:cubicBezTo>
                  <a:pt x="604431" y="3241417"/>
                  <a:pt x="614852" y="3241417"/>
                  <a:pt x="625274" y="3241417"/>
                </a:cubicBezTo>
                <a:cubicBezTo>
                  <a:pt x="635695" y="3241417"/>
                  <a:pt x="635695" y="3251838"/>
                  <a:pt x="646116" y="3251838"/>
                </a:cubicBezTo>
                <a:cubicBezTo>
                  <a:pt x="666959" y="3251838"/>
                  <a:pt x="677380" y="3251838"/>
                  <a:pt x="698222" y="3230995"/>
                </a:cubicBezTo>
                <a:cubicBezTo>
                  <a:pt x="698222" y="3241417"/>
                  <a:pt x="708643" y="3230995"/>
                  <a:pt x="708643" y="3220574"/>
                </a:cubicBezTo>
                <a:cubicBezTo>
                  <a:pt x="708643" y="3220574"/>
                  <a:pt x="698222" y="3220574"/>
                  <a:pt x="698222" y="3230995"/>
                </a:cubicBezTo>
                <a:cubicBezTo>
                  <a:pt x="687801" y="3230995"/>
                  <a:pt x="666959" y="3230995"/>
                  <a:pt x="656537" y="3230995"/>
                </a:cubicBezTo>
                <a:cubicBezTo>
                  <a:pt x="656537" y="3230995"/>
                  <a:pt x="646116" y="3230995"/>
                  <a:pt x="646116" y="3220574"/>
                </a:cubicBezTo>
                <a:cubicBezTo>
                  <a:pt x="635695" y="3210153"/>
                  <a:pt x="625274" y="3199732"/>
                  <a:pt x="625274" y="3178889"/>
                </a:cubicBezTo>
                <a:cubicBezTo>
                  <a:pt x="625274" y="3168468"/>
                  <a:pt x="625274" y="3158047"/>
                  <a:pt x="635695" y="3137204"/>
                </a:cubicBezTo>
                <a:close/>
                <a:moveTo>
                  <a:pt x="844119" y="2939201"/>
                </a:moveTo>
                <a:lnTo>
                  <a:pt x="845623" y="2948310"/>
                </a:lnTo>
                <a:lnTo>
                  <a:pt x="844119" y="2949622"/>
                </a:lnTo>
                <a:close/>
                <a:moveTo>
                  <a:pt x="483333" y="2905002"/>
                </a:moveTo>
                <a:lnTo>
                  <a:pt x="513246" y="2935293"/>
                </a:lnTo>
                <a:cubicBezTo>
                  <a:pt x="536693" y="2952879"/>
                  <a:pt x="566003" y="2964277"/>
                  <a:pt x="599221" y="2968674"/>
                </a:cubicBezTo>
                <a:lnTo>
                  <a:pt x="683706" y="2962011"/>
                </a:lnTo>
                <a:lnTo>
                  <a:pt x="687801" y="2970465"/>
                </a:lnTo>
                <a:cubicBezTo>
                  <a:pt x="625274" y="2991307"/>
                  <a:pt x="552325" y="2991307"/>
                  <a:pt x="510640" y="2939201"/>
                </a:cubicBezTo>
                <a:close/>
                <a:moveTo>
                  <a:pt x="482503" y="2903963"/>
                </a:moveTo>
                <a:lnTo>
                  <a:pt x="483333" y="2905002"/>
                </a:lnTo>
                <a:lnTo>
                  <a:pt x="482715" y="2904376"/>
                </a:lnTo>
                <a:close/>
                <a:moveTo>
                  <a:pt x="474278" y="2887901"/>
                </a:moveTo>
                <a:lnTo>
                  <a:pt x="482503" y="2903963"/>
                </a:lnTo>
                <a:lnTo>
                  <a:pt x="476446" y="2896376"/>
                </a:lnTo>
                <a:close/>
                <a:moveTo>
                  <a:pt x="635695" y="2741198"/>
                </a:moveTo>
                <a:cubicBezTo>
                  <a:pt x="771171" y="2855831"/>
                  <a:pt x="833698" y="2991307"/>
                  <a:pt x="781592" y="3168468"/>
                </a:cubicBezTo>
                <a:cubicBezTo>
                  <a:pt x="812856" y="2991307"/>
                  <a:pt x="750328" y="2855831"/>
                  <a:pt x="635695" y="2741198"/>
                </a:cubicBezTo>
                <a:close/>
                <a:moveTo>
                  <a:pt x="1099769" y="2714894"/>
                </a:moveTo>
                <a:lnTo>
                  <a:pt x="1082017" y="2770833"/>
                </a:lnTo>
                <a:cubicBezTo>
                  <a:pt x="1059057" y="2836292"/>
                  <a:pt x="1031702" y="2887095"/>
                  <a:pt x="969174" y="2949622"/>
                </a:cubicBezTo>
                <a:cubicBezTo>
                  <a:pt x="1000438" y="2965254"/>
                  <a:pt x="1026491" y="2986097"/>
                  <a:pt x="1048636" y="3012150"/>
                </a:cubicBezTo>
                <a:lnTo>
                  <a:pt x="1099769" y="3097768"/>
                </a:lnTo>
                <a:close/>
                <a:moveTo>
                  <a:pt x="521061" y="2459825"/>
                </a:moveTo>
                <a:cubicBezTo>
                  <a:pt x="531483" y="2501510"/>
                  <a:pt x="562746" y="2532773"/>
                  <a:pt x="604431" y="2553616"/>
                </a:cubicBezTo>
                <a:cubicBezTo>
                  <a:pt x="625274" y="2564037"/>
                  <a:pt x="646116" y="2574458"/>
                  <a:pt x="656537" y="2584879"/>
                </a:cubicBezTo>
                <a:lnTo>
                  <a:pt x="666959" y="2590090"/>
                </a:lnTo>
                <a:cubicBezTo>
                  <a:pt x="659143" y="2587485"/>
                  <a:pt x="651327" y="2584879"/>
                  <a:pt x="646116" y="2584879"/>
                </a:cubicBezTo>
                <a:cubicBezTo>
                  <a:pt x="625274" y="2574458"/>
                  <a:pt x="614852" y="2574458"/>
                  <a:pt x="594010" y="2553616"/>
                </a:cubicBezTo>
                <a:cubicBezTo>
                  <a:pt x="562746" y="2532773"/>
                  <a:pt x="531483" y="2501510"/>
                  <a:pt x="521061" y="2459825"/>
                </a:cubicBezTo>
                <a:close/>
                <a:moveTo>
                  <a:pt x="802434" y="2293085"/>
                </a:moveTo>
                <a:lnTo>
                  <a:pt x="823277" y="2313928"/>
                </a:lnTo>
                <a:lnTo>
                  <a:pt x="808948" y="2307415"/>
                </a:lnTo>
                <a:cubicBezTo>
                  <a:pt x="805040" y="2303506"/>
                  <a:pt x="802434" y="2298296"/>
                  <a:pt x="802434" y="2293085"/>
                </a:cubicBezTo>
                <a:close/>
                <a:moveTo>
                  <a:pt x="917068" y="2230558"/>
                </a:moveTo>
                <a:lnTo>
                  <a:pt x="917068" y="2282664"/>
                </a:lnTo>
                <a:cubicBezTo>
                  <a:pt x="917068" y="2313928"/>
                  <a:pt x="906647" y="2334770"/>
                  <a:pt x="906647" y="2345191"/>
                </a:cubicBezTo>
                <a:cubicBezTo>
                  <a:pt x="906647" y="2355613"/>
                  <a:pt x="896225" y="2366034"/>
                  <a:pt x="885804" y="2366034"/>
                </a:cubicBezTo>
                <a:cubicBezTo>
                  <a:pt x="875383" y="2376455"/>
                  <a:pt x="864962" y="2376455"/>
                  <a:pt x="854541" y="2376455"/>
                </a:cubicBezTo>
                <a:cubicBezTo>
                  <a:pt x="833698" y="2376455"/>
                  <a:pt x="823277" y="2376455"/>
                  <a:pt x="802434" y="2366034"/>
                </a:cubicBezTo>
                <a:cubicBezTo>
                  <a:pt x="802434" y="2366034"/>
                  <a:pt x="802434" y="2376455"/>
                  <a:pt x="802434" y="2386876"/>
                </a:cubicBezTo>
                <a:cubicBezTo>
                  <a:pt x="792013" y="2397297"/>
                  <a:pt x="792013" y="2407719"/>
                  <a:pt x="781592" y="2418140"/>
                </a:cubicBezTo>
                <a:cubicBezTo>
                  <a:pt x="771171" y="2428561"/>
                  <a:pt x="760750" y="2438982"/>
                  <a:pt x="750328" y="2438982"/>
                </a:cubicBezTo>
                <a:cubicBezTo>
                  <a:pt x="739907" y="2438982"/>
                  <a:pt x="729486" y="2438982"/>
                  <a:pt x="708643" y="2438982"/>
                </a:cubicBezTo>
                <a:lnTo>
                  <a:pt x="687801" y="2438982"/>
                </a:lnTo>
                <a:lnTo>
                  <a:pt x="708643" y="2428561"/>
                </a:lnTo>
                <a:cubicBezTo>
                  <a:pt x="719065" y="2428561"/>
                  <a:pt x="719065" y="2428561"/>
                  <a:pt x="719065" y="2428561"/>
                </a:cubicBezTo>
                <a:cubicBezTo>
                  <a:pt x="739907" y="2418140"/>
                  <a:pt x="750328" y="2407719"/>
                  <a:pt x="750328" y="2386876"/>
                </a:cubicBezTo>
                <a:cubicBezTo>
                  <a:pt x="760750" y="2366034"/>
                  <a:pt x="750328" y="2355613"/>
                  <a:pt x="739907" y="2334770"/>
                </a:cubicBezTo>
                <a:cubicBezTo>
                  <a:pt x="739907" y="2324349"/>
                  <a:pt x="739907" y="2324349"/>
                  <a:pt x="739907" y="2324349"/>
                </a:cubicBezTo>
                <a:cubicBezTo>
                  <a:pt x="739907" y="2324349"/>
                  <a:pt x="729486" y="2313928"/>
                  <a:pt x="729486" y="2313928"/>
                </a:cubicBezTo>
                <a:cubicBezTo>
                  <a:pt x="708643" y="2303506"/>
                  <a:pt x="698222" y="2293085"/>
                  <a:pt x="677380" y="2293085"/>
                </a:cubicBezTo>
                <a:cubicBezTo>
                  <a:pt x="656537" y="2293085"/>
                  <a:pt x="635695" y="2293085"/>
                  <a:pt x="625274" y="2303506"/>
                </a:cubicBezTo>
                <a:cubicBezTo>
                  <a:pt x="625274" y="2303506"/>
                  <a:pt x="614852" y="2313928"/>
                  <a:pt x="604431" y="2313928"/>
                </a:cubicBezTo>
                <a:cubicBezTo>
                  <a:pt x="604431" y="2303506"/>
                  <a:pt x="614852" y="2293085"/>
                  <a:pt x="625274" y="2293085"/>
                </a:cubicBezTo>
                <a:cubicBezTo>
                  <a:pt x="635695" y="2282664"/>
                  <a:pt x="656537" y="2272243"/>
                  <a:pt x="677380" y="2272243"/>
                </a:cubicBezTo>
                <a:cubicBezTo>
                  <a:pt x="698222" y="2272243"/>
                  <a:pt x="719065" y="2282664"/>
                  <a:pt x="739907" y="2293085"/>
                </a:cubicBezTo>
                <a:cubicBezTo>
                  <a:pt x="739907" y="2303506"/>
                  <a:pt x="750328" y="2313928"/>
                  <a:pt x="760750" y="2303506"/>
                </a:cubicBezTo>
                <a:cubicBezTo>
                  <a:pt x="760750" y="2313928"/>
                  <a:pt x="760750" y="2313928"/>
                  <a:pt x="760750" y="2313928"/>
                </a:cubicBezTo>
                <a:cubicBezTo>
                  <a:pt x="771171" y="2334770"/>
                  <a:pt x="771171" y="2355613"/>
                  <a:pt x="771171" y="2376455"/>
                </a:cubicBezTo>
                <a:cubicBezTo>
                  <a:pt x="771171" y="2386876"/>
                  <a:pt x="760750" y="2407719"/>
                  <a:pt x="750328" y="2418140"/>
                </a:cubicBezTo>
                <a:cubicBezTo>
                  <a:pt x="750328" y="2418140"/>
                  <a:pt x="760750" y="2418140"/>
                  <a:pt x="760750" y="2418140"/>
                </a:cubicBezTo>
                <a:cubicBezTo>
                  <a:pt x="771171" y="2418140"/>
                  <a:pt x="771171" y="2418140"/>
                  <a:pt x="781592" y="2407719"/>
                </a:cubicBezTo>
                <a:cubicBezTo>
                  <a:pt x="781592" y="2407719"/>
                  <a:pt x="792013" y="2397297"/>
                  <a:pt x="792013" y="2386876"/>
                </a:cubicBezTo>
                <a:cubicBezTo>
                  <a:pt x="792013" y="2376455"/>
                  <a:pt x="792013" y="2366034"/>
                  <a:pt x="792013" y="2355613"/>
                </a:cubicBezTo>
                <a:cubicBezTo>
                  <a:pt x="802434" y="2366034"/>
                  <a:pt x="823277" y="2366034"/>
                  <a:pt x="833698" y="2366034"/>
                </a:cubicBezTo>
                <a:cubicBezTo>
                  <a:pt x="844119" y="2366034"/>
                  <a:pt x="844119" y="2355613"/>
                  <a:pt x="854541" y="2355613"/>
                </a:cubicBezTo>
                <a:cubicBezTo>
                  <a:pt x="864962" y="2355613"/>
                  <a:pt x="875383" y="2355613"/>
                  <a:pt x="875383" y="2345191"/>
                </a:cubicBezTo>
                <a:cubicBezTo>
                  <a:pt x="885804" y="2334770"/>
                  <a:pt x="885804" y="2334770"/>
                  <a:pt x="885804" y="2324349"/>
                </a:cubicBezTo>
                <a:cubicBezTo>
                  <a:pt x="875383" y="2324349"/>
                  <a:pt x="864962" y="2334770"/>
                  <a:pt x="854541" y="2334770"/>
                </a:cubicBezTo>
                <a:cubicBezTo>
                  <a:pt x="844119" y="2334770"/>
                  <a:pt x="833698" y="2334770"/>
                  <a:pt x="833698" y="2324349"/>
                </a:cubicBezTo>
                <a:lnTo>
                  <a:pt x="823277" y="2313928"/>
                </a:lnTo>
                <a:cubicBezTo>
                  <a:pt x="833698" y="2313928"/>
                  <a:pt x="844119" y="2313928"/>
                  <a:pt x="854541" y="2313928"/>
                </a:cubicBezTo>
                <a:cubicBezTo>
                  <a:pt x="864962" y="2313928"/>
                  <a:pt x="875383" y="2313928"/>
                  <a:pt x="885804" y="2303506"/>
                </a:cubicBezTo>
                <a:cubicBezTo>
                  <a:pt x="885804" y="2303506"/>
                  <a:pt x="896225" y="2293085"/>
                  <a:pt x="896225" y="2282664"/>
                </a:cubicBezTo>
                <a:close/>
                <a:moveTo>
                  <a:pt x="41685" y="2168030"/>
                </a:moveTo>
                <a:cubicBezTo>
                  <a:pt x="20843" y="2168030"/>
                  <a:pt x="20843" y="2178452"/>
                  <a:pt x="10421" y="2188873"/>
                </a:cubicBezTo>
                <a:cubicBezTo>
                  <a:pt x="10421" y="2199294"/>
                  <a:pt x="10421" y="2209715"/>
                  <a:pt x="10421" y="2220137"/>
                </a:cubicBezTo>
                <a:cubicBezTo>
                  <a:pt x="10421" y="2220137"/>
                  <a:pt x="10421" y="2230558"/>
                  <a:pt x="10421" y="2230558"/>
                </a:cubicBezTo>
                <a:cubicBezTo>
                  <a:pt x="20843" y="2240979"/>
                  <a:pt x="31264" y="2251400"/>
                  <a:pt x="41685" y="2251400"/>
                </a:cubicBezTo>
                <a:cubicBezTo>
                  <a:pt x="52106" y="2251400"/>
                  <a:pt x="52106" y="2251400"/>
                  <a:pt x="62528" y="2251400"/>
                </a:cubicBezTo>
                <a:cubicBezTo>
                  <a:pt x="72949" y="2251400"/>
                  <a:pt x="83370" y="2240979"/>
                  <a:pt x="83370" y="2240979"/>
                </a:cubicBezTo>
                <a:cubicBezTo>
                  <a:pt x="83370" y="2240979"/>
                  <a:pt x="72949" y="2240979"/>
                  <a:pt x="72949" y="2240979"/>
                </a:cubicBezTo>
                <a:cubicBezTo>
                  <a:pt x="62528" y="2240979"/>
                  <a:pt x="62528" y="2230558"/>
                  <a:pt x="62528" y="2230558"/>
                </a:cubicBezTo>
                <a:cubicBezTo>
                  <a:pt x="62528" y="2230558"/>
                  <a:pt x="62528" y="2220137"/>
                  <a:pt x="62528" y="2220137"/>
                </a:cubicBezTo>
                <a:cubicBezTo>
                  <a:pt x="62528" y="2209715"/>
                  <a:pt x="72949" y="2199294"/>
                  <a:pt x="72949" y="2199294"/>
                </a:cubicBezTo>
                <a:cubicBezTo>
                  <a:pt x="83370" y="2188873"/>
                  <a:pt x="83370" y="2188873"/>
                  <a:pt x="93791" y="2188873"/>
                </a:cubicBezTo>
                <a:cubicBezTo>
                  <a:pt x="93791" y="2188873"/>
                  <a:pt x="104212" y="2188873"/>
                  <a:pt x="114634" y="2188873"/>
                </a:cubicBezTo>
                <a:cubicBezTo>
                  <a:pt x="125055" y="2188873"/>
                  <a:pt x="125055" y="2199294"/>
                  <a:pt x="135476" y="2199294"/>
                </a:cubicBezTo>
                <a:cubicBezTo>
                  <a:pt x="135476" y="2199294"/>
                  <a:pt x="135476" y="2188873"/>
                  <a:pt x="135476" y="2178452"/>
                </a:cubicBezTo>
                <a:cubicBezTo>
                  <a:pt x="125055" y="2178452"/>
                  <a:pt x="114634" y="2168030"/>
                  <a:pt x="93791" y="2168030"/>
                </a:cubicBezTo>
                <a:cubicBezTo>
                  <a:pt x="83370" y="2168030"/>
                  <a:pt x="62528" y="2168030"/>
                  <a:pt x="52106" y="2168030"/>
                </a:cubicBezTo>
                <a:cubicBezTo>
                  <a:pt x="52106" y="2168030"/>
                  <a:pt x="41685" y="2168030"/>
                  <a:pt x="41685" y="2168030"/>
                </a:cubicBezTo>
                <a:close/>
                <a:moveTo>
                  <a:pt x="458534" y="2053397"/>
                </a:moveTo>
                <a:cubicBezTo>
                  <a:pt x="458534" y="2053397"/>
                  <a:pt x="458534" y="2063818"/>
                  <a:pt x="458534" y="2063818"/>
                </a:cubicBezTo>
                <a:cubicBezTo>
                  <a:pt x="458534" y="2063818"/>
                  <a:pt x="458534" y="2074239"/>
                  <a:pt x="458534" y="2074239"/>
                </a:cubicBezTo>
                <a:cubicBezTo>
                  <a:pt x="468955" y="2074239"/>
                  <a:pt x="468955" y="2084661"/>
                  <a:pt x="468955" y="2074239"/>
                </a:cubicBezTo>
                <a:cubicBezTo>
                  <a:pt x="468955" y="2074239"/>
                  <a:pt x="479376" y="2074239"/>
                  <a:pt x="479376" y="2074239"/>
                </a:cubicBezTo>
                <a:cubicBezTo>
                  <a:pt x="479376" y="2074239"/>
                  <a:pt x="479376" y="2063818"/>
                  <a:pt x="479376" y="2063818"/>
                </a:cubicBezTo>
                <a:cubicBezTo>
                  <a:pt x="479376" y="2063818"/>
                  <a:pt x="479376" y="2053397"/>
                  <a:pt x="479376" y="2053397"/>
                </a:cubicBezTo>
                <a:cubicBezTo>
                  <a:pt x="479376" y="2053397"/>
                  <a:pt x="468955" y="2053397"/>
                  <a:pt x="468955" y="2053397"/>
                </a:cubicBezTo>
                <a:cubicBezTo>
                  <a:pt x="468955" y="2053397"/>
                  <a:pt x="458534" y="2053397"/>
                  <a:pt x="458534" y="2053397"/>
                </a:cubicBezTo>
                <a:close/>
                <a:moveTo>
                  <a:pt x="396007" y="2053397"/>
                </a:moveTo>
                <a:cubicBezTo>
                  <a:pt x="396007" y="2074239"/>
                  <a:pt x="396007" y="2084661"/>
                  <a:pt x="396007" y="2095082"/>
                </a:cubicBezTo>
                <a:cubicBezTo>
                  <a:pt x="385585" y="2115924"/>
                  <a:pt x="375164" y="2136767"/>
                  <a:pt x="364743" y="2147188"/>
                </a:cubicBezTo>
                <a:cubicBezTo>
                  <a:pt x="333479" y="2168030"/>
                  <a:pt x="323058" y="2199294"/>
                  <a:pt x="323058" y="2230558"/>
                </a:cubicBezTo>
                <a:cubicBezTo>
                  <a:pt x="323058" y="2261821"/>
                  <a:pt x="333479" y="2293085"/>
                  <a:pt x="354322" y="2324349"/>
                </a:cubicBezTo>
                <a:cubicBezTo>
                  <a:pt x="375164" y="2345191"/>
                  <a:pt x="396007" y="2355613"/>
                  <a:pt x="427270" y="2355613"/>
                </a:cubicBezTo>
                <a:cubicBezTo>
                  <a:pt x="458534" y="2355613"/>
                  <a:pt x="489798" y="2355613"/>
                  <a:pt x="521061" y="2334770"/>
                </a:cubicBezTo>
                <a:cubicBezTo>
                  <a:pt x="521061" y="2334770"/>
                  <a:pt x="521061" y="2324349"/>
                  <a:pt x="521061" y="2324349"/>
                </a:cubicBezTo>
                <a:cubicBezTo>
                  <a:pt x="521061" y="2324349"/>
                  <a:pt x="521061" y="2313928"/>
                  <a:pt x="521061" y="2313928"/>
                </a:cubicBezTo>
                <a:cubicBezTo>
                  <a:pt x="500219" y="2324349"/>
                  <a:pt x="479376" y="2334770"/>
                  <a:pt x="458534" y="2334770"/>
                </a:cubicBezTo>
                <a:cubicBezTo>
                  <a:pt x="427270" y="2334770"/>
                  <a:pt x="396007" y="2324349"/>
                  <a:pt x="364743" y="2303506"/>
                </a:cubicBezTo>
                <a:cubicBezTo>
                  <a:pt x="354322" y="2293085"/>
                  <a:pt x="343901" y="2272243"/>
                  <a:pt x="343901" y="2251400"/>
                </a:cubicBezTo>
                <a:cubicBezTo>
                  <a:pt x="333479" y="2230558"/>
                  <a:pt x="343901" y="2209715"/>
                  <a:pt x="354322" y="2188873"/>
                </a:cubicBezTo>
                <a:cubicBezTo>
                  <a:pt x="364743" y="2178452"/>
                  <a:pt x="375164" y="2178452"/>
                  <a:pt x="396007" y="2168030"/>
                </a:cubicBezTo>
                <a:cubicBezTo>
                  <a:pt x="406428" y="2157609"/>
                  <a:pt x="427270" y="2157609"/>
                  <a:pt x="437692" y="2157609"/>
                </a:cubicBezTo>
                <a:cubicBezTo>
                  <a:pt x="448113" y="2168030"/>
                  <a:pt x="468955" y="2168030"/>
                  <a:pt x="489798" y="2168030"/>
                </a:cubicBezTo>
                <a:cubicBezTo>
                  <a:pt x="489798" y="2178452"/>
                  <a:pt x="500219" y="2178452"/>
                  <a:pt x="500219" y="2188873"/>
                </a:cubicBezTo>
                <a:cubicBezTo>
                  <a:pt x="500219" y="2188873"/>
                  <a:pt x="500219" y="2178452"/>
                  <a:pt x="500219" y="2178452"/>
                </a:cubicBezTo>
                <a:cubicBezTo>
                  <a:pt x="500219" y="2168030"/>
                  <a:pt x="500219" y="2157609"/>
                  <a:pt x="489798" y="2147188"/>
                </a:cubicBezTo>
                <a:cubicBezTo>
                  <a:pt x="479376" y="2136767"/>
                  <a:pt x="468955" y="2136767"/>
                  <a:pt x="458534" y="2126346"/>
                </a:cubicBezTo>
                <a:cubicBezTo>
                  <a:pt x="448113" y="2115924"/>
                  <a:pt x="437692" y="2115924"/>
                  <a:pt x="416849" y="2115924"/>
                </a:cubicBezTo>
                <a:lnTo>
                  <a:pt x="406428" y="2115924"/>
                </a:lnTo>
                <a:lnTo>
                  <a:pt x="406428" y="2105503"/>
                </a:lnTo>
                <a:cubicBezTo>
                  <a:pt x="406428" y="2095082"/>
                  <a:pt x="406428" y="2095082"/>
                  <a:pt x="406428" y="2095082"/>
                </a:cubicBezTo>
                <a:cubicBezTo>
                  <a:pt x="416849" y="2084661"/>
                  <a:pt x="406428" y="2074239"/>
                  <a:pt x="406428" y="2063818"/>
                </a:cubicBezTo>
                <a:cubicBezTo>
                  <a:pt x="406428" y="2063818"/>
                  <a:pt x="396007" y="2053397"/>
                  <a:pt x="396007" y="2053397"/>
                </a:cubicBezTo>
                <a:close/>
                <a:moveTo>
                  <a:pt x="364743" y="2042976"/>
                </a:moveTo>
                <a:lnTo>
                  <a:pt x="375164" y="2042976"/>
                </a:lnTo>
                <a:cubicBezTo>
                  <a:pt x="385585" y="2042976"/>
                  <a:pt x="385585" y="2042976"/>
                  <a:pt x="385585" y="2042976"/>
                </a:cubicBezTo>
                <a:cubicBezTo>
                  <a:pt x="396007" y="2042976"/>
                  <a:pt x="406428" y="2053397"/>
                  <a:pt x="416849" y="2063818"/>
                </a:cubicBezTo>
                <a:cubicBezTo>
                  <a:pt x="416849" y="2074239"/>
                  <a:pt x="427270" y="2084661"/>
                  <a:pt x="416849" y="2105503"/>
                </a:cubicBezTo>
                <a:cubicBezTo>
                  <a:pt x="437692" y="2105503"/>
                  <a:pt x="448113" y="2105503"/>
                  <a:pt x="458534" y="2115924"/>
                </a:cubicBezTo>
                <a:cubicBezTo>
                  <a:pt x="479376" y="2115924"/>
                  <a:pt x="489798" y="2126346"/>
                  <a:pt x="500219" y="2126346"/>
                </a:cubicBezTo>
                <a:cubicBezTo>
                  <a:pt x="510640" y="2136767"/>
                  <a:pt x="510640" y="2157609"/>
                  <a:pt x="510640" y="2168030"/>
                </a:cubicBezTo>
                <a:cubicBezTo>
                  <a:pt x="510640" y="2178452"/>
                  <a:pt x="500219" y="2188873"/>
                  <a:pt x="500219" y="2199294"/>
                </a:cubicBezTo>
                <a:lnTo>
                  <a:pt x="489798" y="2220137"/>
                </a:lnTo>
                <a:lnTo>
                  <a:pt x="479376" y="2209715"/>
                </a:lnTo>
                <a:cubicBezTo>
                  <a:pt x="468955" y="2199294"/>
                  <a:pt x="468955" y="2199294"/>
                  <a:pt x="458534" y="2188873"/>
                </a:cubicBezTo>
                <a:cubicBezTo>
                  <a:pt x="448113" y="2188873"/>
                  <a:pt x="437692" y="2178452"/>
                  <a:pt x="427270" y="2178452"/>
                </a:cubicBezTo>
                <a:cubicBezTo>
                  <a:pt x="416849" y="2178452"/>
                  <a:pt x="406428" y="2178452"/>
                  <a:pt x="396007" y="2178452"/>
                </a:cubicBezTo>
                <a:cubicBezTo>
                  <a:pt x="385585" y="2188873"/>
                  <a:pt x="375164" y="2199294"/>
                  <a:pt x="364743" y="2199294"/>
                </a:cubicBezTo>
                <a:cubicBezTo>
                  <a:pt x="354322" y="2220137"/>
                  <a:pt x="354322" y="2230558"/>
                  <a:pt x="354322" y="2251400"/>
                </a:cubicBezTo>
                <a:cubicBezTo>
                  <a:pt x="354322" y="2272243"/>
                  <a:pt x="364743" y="2282664"/>
                  <a:pt x="375164" y="2293085"/>
                </a:cubicBezTo>
                <a:cubicBezTo>
                  <a:pt x="396007" y="2324349"/>
                  <a:pt x="416849" y="2324349"/>
                  <a:pt x="448113" y="2324349"/>
                </a:cubicBezTo>
                <a:cubicBezTo>
                  <a:pt x="479376" y="2324349"/>
                  <a:pt x="500219" y="2313928"/>
                  <a:pt x="531483" y="2293085"/>
                </a:cubicBezTo>
                <a:cubicBezTo>
                  <a:pt x="531483" y="2282664"/>
                  <a:pt x="541904" y="2282664"/>
                  <a:pt x="541904" y="2272243"/>
                </a:cubicBezTo>
                <a:cubicBezTo>
                  <a:pt x="562746" y="2240979"/>
                  <a:pt x="583589" y="2220137"/>
                  <a:pt x="614852" y="2209715"/>
                </a:cubicBezTo>
                <a:cubicBezTo>
                  <a:pt x="635695" y="2199294"/>
                  <a:pt x="666959" y="2199294"/>
                  <a:pt x="687801" y="2199294"/>
                </a:cubicBezTo>
                <a:cubicBezTo>
                  <a:pt x="708643" y="2199294"/>
                  <a:pt x="729486" y="2209715"/>
                  <a:pt x="750328" y="2230558"/>
                </a:cubicBezTo>
                <a:cubicBezTo>
                  <a:pt x="729486" y="2220137"/>
                  <a:pt x="708643" y="2209715"/>
                  <a:pt x="687801" y="2209715"/>
                </a:cubicBezTo>
                <a:cubicBezTo>
                  <a:pt x="666959" y="2209715"/>
                  <a:pt x="646116" y="2209715"/>
                  <a:pt x="625274" y="2220137"/>
                </a:cubicBezTo>
                <a:cubicBezTo>
                  <a:pt x="594010" y="2230558"/>
                  <a:pt x="573168" y="2251400"/>
                  <a:pt x="562746" y="2282664"/>
                </a:cubicBezTo>
                <a:cubicBezTo>
                  <a:pt x="552325" y="2282664"/>
                  <a:pt x="552325" y="2293085"/>
                  <a:pt x="552325" y="2293085"/>
                </a:cubicBezTo>
                <a:lnTo>
                  <a:pt x="541904" y="2313928"/>
                </a:lnTo>
                <a:cubicBezTo>
                  <a:pt x="541904" y="2324349"/>
                  <a:pt x="531483" y="2324349"/>
                  <a:pt x="531483" y="2334770"/>
                </a:cubicBezTo>
                <a:cubicBezTo>
                  <a:pt x="521061" y="2345191"/>
                  <a:pt x="521061" y="2345191"/>
                  <a:pt x="521061" y="2355613"/>
                </a:cubicBezTo>
                <a:cubicBezTo>
                  <a:pt x="510640" y="2386876"/>
                  <a:pt x="521061" y="2428561"/>
                  <a:pt x="521061" y="2459825"/>
                </a:cubicBezTo>
                <a:cubicBezTo>
                  <a:pt x="510640" y="2428561"/>
                  <a:pt x="500219" y="2397297"/>
                  <a:pt x="510640" y="2355613"/>
                </a:cubicBezTo>
                <a:cubicBezTo>
                  <a:pt x="479376" y="2366034"/>
                  <a:pt x="448113" y="2376455"/>
                  <a:pt x="416849" y="2366034"/>
                </a:cubicBezTo>
                <a:cubicBezTo>
                  <a:pt x="385585" y="2366034"/>
                  <a:pt x="364743" y="2355613"/>
                  <a:pt x="343901" y="2324349"/>
                </a:cubicBezTo>
                <a:cubicBezTo>
                  <a:pt x="323058" y="2303506"/>
                  <a:pt x="312637" y="2261821"/>
                  <a:pt x="312637" y="2230558"/>
                </a:cubicBezTo>
                <a:cubicBezTo>
                  <a:pt x="312637" y="2199294"/>
                  <a:pt x="323058" y="2168030"/>
                  <a:pt x="364743" y="2136767"/>
                </a:cubicBezTo>
                <a:cubicBezTo>
                  <a:pt x="375164" y="2126346"/>
                  <a:pt x="385585" y="2105503"/>
                  <a:pt x="385585" y="2095082"/>
                </a:cubicBezTo>
                <a:cubicBezTo>
                  <a:pt x="385585" y="2084661"/>
                  <a:pt x="385585" y="2074239"/>
                  <a:pt x="375164" y="2053397"/>
                </a:cubicBezTo>
                <a:close/>
                <a:moveTo>
                  <a:pt x="468955" y="2032555"/>
                </a:moveTo>
                <a:cubicBezTo>
                  <a:pt x="479376" y="2032555"/>
                  <a:pt x="489798" y="2032555"/>
                  <a:pt x="489798" y="2042976"/>
                </a:cubicBezTo>
                <a:cubicBezTo>
                  <a:pt x="500219" y="2053397"/>
                  <a:pt x="500219" y="2053397"/>
                  <a:pt x="500219" y="2063818"/>
                </a:cubicBezTo>
                <a:cubicBezTo>
                  <a:pt x="500219" y="2074239"/>
                  <a:pt x="500219" y="2084661"/>
                  <a:pt x="489798" y="2084661"/>
                </a:cubicBezTo>
                <a:cubicBezTo>
                  <a:pt x="489798" y="2095082"/>
                  <a:pt x="479376" y="2095082"/>
                  <a:pt x="479376" y="2095082"/>
                </a:cubicBezTo>
                <a:cubicBezTo>
                  <a:pt x="468955" y="2095082"/>
                  <a:pt x="458534" y="2095082"/>
                  <a:pt x="458534" y="2084661"/>
                </a:cubicBezTo>
                <a:cubicBezTo>
                  <a:pt x="448113" y="2084661"/>
                  <a:pt x="437692" y="2074239"/>
                  <a:pt x="437692" y="2063818"/>
                </a:cubicBezTo>
                <a:cubicBezTo>
                  <a:pt x="437692" y="2053397"/>
                  <a:pt x="437692" y="2042976"/>
                  <a:pt x="448113" y="2042976"/>
                </a:cubicBezTo>
                <a:cubicBezTo>
                  <a:pt x="458534" y="2032555"/>
                  <a:pt x="458534" y="2032555"/>
                  <a:pt x="468955" y="2032555"/>
                </a:cubicBezTo>
                <a:close/>
                <a:moveTo>
                  <a:pt x="739907" y="1970027"/>
                </a:moveTo>
                <a:cubicBezTo>
                  <a:pt x="750328" y="1970027"/>
                  <a:pt x="760750" y="1970027"/>
                  <a:pt x="771171" y="1970027"/>
                </a:cubicBezTo>
                <a:cubicBezTo>
                  <a:pt x="760750" y="1970027"/>
                  <a:pt x="750328" y="1980448"/>
                  <a:pt x="750328" y="1980448"/>
                </a:cubicBezTo>
                <a:cubicBezTo>
                  <a:pt x="739907" y="1990870"/>
                  <a:pt x="739907" y="1990870"/>
                  <a:pt x="739907" y="2001291"/>
                </a:cubicBezTo>
                <a:cubicBezTo>
                  <a:pt x="739907" y="2011712"/>
                  <a:pt x="750328" y="2022133"/>
                  <a:pt x="750328" y="2022133"/>
                </a:cubicBezTo>
                <a:cubicBezTo>
                  <a:pt x="760750" y="2022133"/>
                  <a:pt x="760750" y="2032555"/>
                  <a:pt x="771171" y="2032555"/>
                </a:cubicBezTo>
                <a:cubicBezTo>
                  <a:pt x="781592" y="2032555"/>
                  <a:pt x="792013" y="2022133"/>
                  <a:pt x="792013" y="2022133"/>
                </a:cubicBezTo>
                <a:cubicBezTo>
                  <a:pt x="802434" y="2011712"/>
                  <a:pt x="802434" y="2011712"/>
                  <a:pt x="802434" y="2001291"/>
                </a:cubicBezTo>
                <a:cubicBezTo>
                  <a:pt x="802434" y="1990870"/>
                  <a:pt x="792013" y="1980448"/>
                  <a:pt x="792013" y="1980448"/>
                </a:cubicBezTo>
                <a:cubicBezTo>
                  <a:pt x="781592" y="1970027"/>
                  <a:pt x="781592" y="1970027"/>
                  <a:pt x="771171" y="1970027"/>
                </a:cubicBezTo>
                <a:cubicBezTo>
                  <a:pt x="781592" y="1970027"/>
                  <a:pt x="792013" y="1970027"/>
                  <a:pt x="802434" y="1980448"/>
                </a:cubicBezTo>
                <a:cubicBezTo>
                  <a:pt x="812856" y="1990870"/>
                  <a:pt x="812856" y="2001291"/>
                  <a:pt x="812856" y="2011712"/>
                </a:cubicBezTo>
                <a:cubicBezTo>
                  <a:pt x="812856" y="2022133"/>
                  <a:pt x="812856" y="2032555"/>
                  <a:pt x="802434" y="2042976"/>
                </a:cubicBezTo>
                <a:cubicBezTo>
                  <a:pt x="792013" y="2042976"/>
                  <a:pt x="781592" y="2042976"/>
                  <a:pt x="771171" y="2042976"/>
                </a:cubicBezTo>
                <a:cubicBezTo>
                  <a:pt x="760750" y="2042976"/>
                  <a:pt x="750328" y="2042976"/>
                  <a:pt x="739907" y="2032555"/>
                </a:cubicBezTo>
                <a:cubicBezTo>
                  <a:pt x="739907" y="2022133"/>
                  <a:pt x="729486" y="2011712"/>
                  <a:pt x="729486" y="2001291"/>
                </a:cubicBezTo>
                <a:cubicBezTo>
                  <a:pt x="729486" y="1990870"/>
                  <a:pt x="729486" y="1980448"/>
                  <a:pt x="739907" y="1970027"/>
                </a:cubicBezTo>
                <a:close/>
                <a:moveTo>
                  <a:pt x="1099769" y="1900654"/>
                </a:moveTo>
                <a:lnTo>
                  <a:pt x="1082505" y="1950162"/>
                </a:lnTo>
                <a:cubicBezTo>
                  <a:pt x="1061011" y="2007804"/>
                  <a:pt x="1039518" y="2050792"/>
                  <a:pt x="1000438" y="2105503"/>
                </a:cubicBezTo>
                <a:cubicBezTo>
                  <a:pt x="1021281" y="2126346"/>
                  <a:pt x="1039518" y="2152399"/>
                  <a:pt x="1056452" y="2182360"/>
                </a:cubicBezTo>
                <a:lnTo>
                  <a:pt x="1099769" y="2272506"/>
                </a:lnTo>
                <a:close/>
                <a:moveTo>
                  <a:pt x="798201" y="1473391"/>
                </a:moveTo>
                <a:cubicBezTo>
                  <a:pt x="674124" y="1472414"/>
                  <a:pt x="547115" y="1574021"/>
                  <a:pt x="531483" y="1699075"/>
                </a:cubicBezTo>
                <a:cubicBezTo>
                  <a:pt x="510640" y="1855394"/>
                  <a:pt x="698222" y="1938763"/>
                  <a:pt x="792013" y="1813709"/>
                </a:cubicBezTo>
                <a:lnTo>
                  <a:pt x="812856" y="1803288"/>
                </a:lnTo>
                <a:cubicBezTo>
                  <a:pt x="802434" y="1855394"/>
                  <a:pt x="792013" y="1897079"/>
                  <a:pt x="760750" y="1928342"/>
                </a:cubicBezTo>
                <a:cubicBezTo>
                  <a:pt x="729486" y="1949185"/>
                  <a:pt x="698222" y="1959606"/>
                  <a:pt x="666959" y="1959606"/>
                </a:cubicBezTo>
                <a:cubicBezTo>
                  <a:pt x="666959" y="1970027"/>
                  <a:pt x="677380" y="1970027"/>
                  <a:pt x="677380" y="1980448"/>
                </a:cubicBezTo>
                <a:cubicBezTo>
                  <a:pt x="698222" y="2001291"/>
                  <a:pt x="698222" y="2032555"/>
                  <a:pt x="698222" y="2053397"/>
                </a:cubicBezTo>
                <a:cubicBezTo>
                  <a:pt x="698222" y="2074239"/>
                  <a:pt x="687801" y="2095082"/>
                  <a:pt x="666959" y="2115924"/>
                </a:cubicBezTo>
                <a:cubicBezTo>
                  <a:pt x="656537" y="2126346"/>
                  <a:pt x="635695" y="2136767"/>
                  <a:pt x="614852" y="2147188"/>
                </a:cubicBezTo>
                <a:lnTo>
                  <a:pt x="604431" y="2147188"/>
                </a:lnTo>
                <a:lnTo>
                  <a:pt x="604431" y="2136767"/>
                </a:lnTo>
                <a:cubicBezTo>
                  <a:pt x="614852" y="2115924"/>
                  <a:pt x="614852" y="2084661"/>
                  <a:pt x="604431" y="2063818"/>
                </a:cubicBezTo>
                <a:cubicBezTo>
                  <a:pt x="594010" y="2032555"/>
                  <a:pt x="573168" y="2011712"/>
                  <a:pt x="552325" y="1990870"/>
                </a:cubicBezTo>
                <a:cubicBezTo>
                  <a:pt x="531483" y="1980448"/>
                  <a:pt x="500219" y="1959606"/>
                  <a:pt x="468955" y="1959606"/>
                </a:cubicBezTo>
                <a:cubicBezTo>
                  <a:pt x="427270" y="1949185"/>
                  <a:pt x="385585" y="1959606"/>
                  <a:pt x="343901" y="1980448"/>
                </a:cubicBezTo>
                <a:cubicBezTo>
                  <a:pt x="312637" y="2001291"/>
                  <a:pt x="281373" y="2032555"/>
                  <a:pt x="260531" y="2063818"/>
                </a:cubicBezTo>
                <a:cubicBezTo>
                  <a:pt x="229267" y="2095082"/>
                  <a:pt x="218846" y="2136767"/>
                  <a:pt x="208425" y="2178452"/>
                </a:cubicBezTo>
                <a:cubicBezTo>
                  <a:pt x="198003" y="2261821"/>
                  <a:pt x="208425" y="2324349"/>
                  <a:pt x="239688" y="2376455"/>
                </a:cubicBezTo>
                <a:cubicBezTo>
                  <a:pt x="281373" y="2449404"/>
                  <a:pt x="343901" y="2501510"/>
                  <a:pt x="406428" y="2532773"/>
                </a:cubicBezTo>
                <a:cubicBezTo>
                  <a:pt x="531483" y="2595301"/>
                  <a:pt x="625274" y="2647407"/>
                  <a:pt x="698222" y="2709934"/>
                </a:cubicBezTo>
                <a:cubicBezTo>
                  <a:pt x="750328" y="2751619"/>
                  <a:pt x="792013" y="2803725"/>
                  <a:pt x="823277" y="2866253"/>
                </a:cubicBezTo>
                <a:cubicBezTo>
                  <a:pt x="979595" y="2730777"/>
                  <a:pt x="1031701" y="2553616"/>
                  <a:pt x="990017" y="2376455"/>
                </a:cubicBezTo>
                <a:cubicBezTo>
                  <a:pt x="990017" y="2386876"/>
                  <a:pt x="990017" y="2386876"/>
                  <a:pt x="990017" y="2397297"/>
                </a:cubicBezTo>
                <a:cubicBezTo>
                  <a:pt x="969174" y="2459825"/>
                  <a:pt x="937910" y="2511931"/>
                  <a:pt x="885804" y="2553616"/>
                </a:cubicBezTo>
                <a:cubicBezTo>
                  <a:pt x="833698" y="2595301"/>
                  <a:pt x="771171" y="2616143"/>
                  <a:pt x="698222" y="2605722"/>
                </a:cubicBezTo>
                <a:cubicBezTo>
                  <a:pt x="693012" y="2600512"/>
                  <a:pt x="685196" y="2597906"/>
                  <a:pt x="677380" y="2595301"/>
                </a:cubicBezTo>
                <a:lnTo>
                  <a:pt x="666959" y="2590090"/>
                </a:lnTo>
                <a:lnTo>
                  <a:pt x="687801" y="2595301"/>
                </a:lnTo>
                <a:cubicBezTo>
                  <a:pt x="760750" y="2605722"/>
                  <a:pt x="812856" y="2584879"/>
                  <a:pt x="864962" y="2553616"/>
                </a:cubicBezTo>
                <a:cubicBezTo>
                  <a:pt x="917068" y="2511931"/>
                  <a:pt x="948332" y="2459825"/>
                  <a:pt x="969174" y="2407719"/>
                </a:cubicBezTo>
                <a:cubicBezTo>
                  <a:pt x="969174" y="2397297"/>
                  <a:pt x="979595" y="2376455"/>
                  <a:pt x="979595" y="2366034"/>
                </a:cubicBezTo>
                <a:cubicBezTo>
                  <a:pt x="979595" y="2345191"/>
                  <a:pt x="969174" y="2324349"/>
                  <a:pt x="958753" y="2303506"/>
                </a:cubicBezTo>
                <a:cubicBezTo>
                  <a:pt x="958753" y="2324349"/>
                  <a:pt x="948332" y="2334770"/>
                  <a:pt x="948332" y="2355613"/>
                </a:cubicBezTo>
                <a:cubicBezTo>
                  <a:pt x="927489" y="2438982"/>
                  <a:pt x="885804" y="2491088"/>
                  <a:pt x="844119" y="2522352"/>
                </a:cubicBezTo>
                <a:cubicBezTo>
                  <a:pt x="802434" y="2553616"/>
                  <a:pt x="750328" y="2574458"/>
                  <a:pt x="698222" y="2564037"/>
                </a:cubicBezTo>
                <a:cubicBezTo>
                  <a:pt x="687801" y="2553616"/>
                  <a:pt x="677380" y="2553616"/>
                  <a:pt x="666959" y="2553616"/>
                </a:cubicBezTo>
                <a:cubicBezTo>
                  <a:pt x="646116" y="2543195"/>
                  <a:pt x="635695" y="2532773"/>
                  <a:pt x="614852" y="2522352"/>
                </a:cubicBezTo>
                <a:cubicBezTo>
                  <a:pt x="594010" y="2501510"/>
                  <a:pt x="583589" y="2480667"/>
                  <a:pt x="573168" y="2449404"/>
                </a:cubicBezTo>
                <a:cubicBezTo>
                  <a:pt x="562746" y="2418140"/>
                  <a:pt x="562746" y="2397297"/>
                  <a:pt x="573168" y="2366034"/>
                </a:cubicBezTo>
                <a:cubicBezTo>
                  <a:pt x="573168" y="2345191"/>
                  <a:pt x="583589" y="2324349"/>
                  <a:pt x="604431" y="2313928"/>
                </a:cubicBezTo>
                <a:cubicBezTo>
                  <a:pt x="594010" y="2334770"/>
                  <a:pt x="583589" y="2345191"/>
                  <a:pt x="583589" y="2366034"/>
                </a:cubicBezTo>
                <a:cubicBezTo>
                  <a:pt x="573168" y="2386876"/>
                  <a:pt x="573168" y="2418140"/>
                  <a:pt x="583589" y="2438982"/>
                </a:cubicBezTo>
                <a:cubicBezTo>
                  <a:pt x="594010" y="2459825"/>
                  <a:pt x="604431" y="2480667"/>
                  <a:pt x="625274" y="2501510"/>
                </a:cubicBezTo>
                <a:cubicBezTo>
                  <a:pt x="635695" y="2522352"/>
                  <a:pt x="656537" y="2522352"/>
                  <a:pt x="677380" y="2532773"/>
                </a:cubicBezTo>
                <a:cubicBezTo>
                  <a:pt x="687801" y="2543195"/>
                  <a:pt x="698222" y="2543195"/>
                  <a:pt x="708643" y="2543195"/>
                </a:cubicBezTo>
                <a:cubicBezTo>
                  <a:pt x="750328" y="2543195"/>
                  <a:pt x="802434" y="2532773"/>
                  <a:pt x="844119" y="2501510"/>
                </a:cubicBezTo>
                <a:cubicBezTo>
                  <a:pt x="885804" y="2470246"/>
                  <a:pt x="917068" y="2418140"/>
                  <a:pt x="937910" y="2345191"/>
                </a:cubicBezTo>
                <a:cubicBezTo>
                  <a:pt x="937910" y="2324349"/>
                  <a:pt x="948332" y="2293085"/>
                  <a:pt x="948332" y="2272243"/>
                </a:cubicBezTo>
                <a:cubicBezTo>
                  <a:pt x="917068" y="2209715"/>
                  <a:pt x="885804" y="2157609"/>
                  <a:pt x="833698" y="2105503"/>
                </a:cubicBezTo>
                <a:cubicBezTo>
                  <a:pt x="1104650" y="1886657"/>
                  <a:pt x="1042123" y="1563599"/>
                  <a:pt x="812856" y="1626127"/>
                </a:cubicBezTo>
                <a:lnTo>
                  <a:pt x="802434" y="1626127"/>
                </a:lnTo>
                <a:cubicBezTo>
                  <a:pt x="812856" y="1574021"/>
                  <a:pt x="854541" y="1521914"/>
                  <a:pt x="917068" y="1511493"/>
                </a:cubicBezTo>
                <a:cubicBezTo>
                  <a:pt x="880594" y="1485440"/>
                  <a:pt x="839560" y="1473716"/>
                  <a:pt x="798201" y="1473391"/>
                </a:cubicBezTo>
                <a:close/>
                <a:moveTo>
                  <a:pt x="1083807" y="1344754"/>
                </a:moveTo>
                <a:cubicBezTo>
                  <a:pt x="1062965" y="1355175"/>
                  <a:pt x="1042123" y="1365596"/>
                  <a:pt x="1031701" y="1386439"/>
                </a:cubicBezTo>
                <a:cubicBezTo>
                  <a:pt x="1010859" y="1428123"/>
                  <a:pt x="1000438" y="1448966"/>
                  <a:pt x="1000438" y="1480230"/>
                </a:cubicBezTo>
                <a:cubicBezTo>
                  <a:pt x="969174" y="1448966"/>
                  <a:pt x="937910" y="1417702"/>
                  <a:pt x="896225" y="1396860"/>
                </a:cubicBezTo>
                <a:cubicBezTo>
                  <a:pt x="604431" y="1271805"/>
                  <a:pt x="302216" y="1646969"/>
                  <a:pt x="510640" y="1865815"/>
                </a:cubicBezTo>
                <a:cubicBezTo>
                  <a:pt x="541904" y="1865815"/>
                  <a:pt x="562746" y="1876236"/>
                  <a:pt x="594010" y="1897079"/>
                </a:cubicBezTo>
                <a:cubicBezTo>
                  <a:pt x="614852" y="1907500"/>
                  <a:pt x="635695" y="1917921"/>
                  <a:pt x="646116" y="1938763"/>
                </a:cubicBezTo>
                <a:cubicBezTo>
                  <a:pt x="708643" y="1938763"/>
                  <a:pt x="760750" y="1907500"/>
                  <a:pt x="781592" y="1844972"/>
                </a:cubicBezTo>
                <a:cubicBezTo>
                  <a:pt x="666959" y="1949185"/>
                  <a:pt x="489798" y="1855394"/>
                  <a:pt x="510640" y="1699075"/>
                </a:cubicBezTo>
                <a:cubicBezTo>
                  <a:pt x="541904" y="1501072"/>
                  <a:pt x="781592" y="1376017"/>
                  <a:pt x="937910" y="1511493"/>
                </a:cubicBezTo>
                <a:lnTo>
                  <a:pt x="958753" y="1521914"/>
                </a:lnTo>
                <a:cubicBezTo>
                  <a:pt x="917068" y="1521914"/>
                  <a:pt x="885804" y="1521914"/>
                  <a:pt x="854541" y="1542757"/>
                </a:cubicBezTo>
                <a:cubicBezTo>
                  <a:pt x="833698" y="1563599"/>
                  <a:pt x="823277" y="1584442"/>
                  <a:pt x="812856" y="1605284"/>
                </a:cubicBezTo>
                <a:cubicBezTo>
                  <a:pt x="1052544" y="1553178"/>
                  <a:pt x="1115071" y="1886657"/>
                  <a:pt x="854541" y="2105503"/>
                </a:cubicBezTo>
                <a:cubicBezTo>
                  <a:pt x="906647" y="2157609"/>
                  <a:pt x="937910" y="2220137"/>
                  <a:pt x="969174" y="2282664"/>
                </a:cubicBezTo>
                <a:cubicBezTo>
                  <a:pt x="969174" y="2293085"/>
                  <a:pt x="979595" y="2303506"/>
                  <a:pt x="979595" y="2303506"/>
                </a:cubicBezTo>
                <a:cubicBezTo>
                  <a:pt x="990017" y="2313928"/>
                  <a:pt x="990017" y="2334770"/>
                  <a:pt x="1000438" y="2345191"/>
                </a:cubicBezTo>
                <a:cubicBezTo>
                  <a:pt x="1062965" y="2532773"/>
                  <a:pt x="1010859" y="2741198"/>
                  <a:pt x="833698" y="2887095"/>
                </a:cubicBezTo>
                <a:cubicBezTo>
                  <a:pt x="844119" y="2897516"/>
                  <a:pt x="844119" y="2918359"/>
                  <a:pt x="844119" y="2939201"/>
                </a:cubicBezTo>
                <a:cubicBezTo>
                  <a:pt x="823277" y="2855831"/>
                  <a:pt x="771171" y="2793304"/>
                  <a:pt x="698222" y="2730777"/>
                </a:cubicBezTo>
                <a:cubicBezTo>
                  <a:pt x="625274" y="2668249"/>
                  <a:pt x="531483" y="2605722"/>
                  <a:pt x="406428" y="2543195"/>
                </a:cubicBezTo>
                <a:cubicBezTo>
                  <a:pt x="333479" y="2511931"/>
                  <a:pt x="270952" y="2459825"/>
                  <a:pt x="229267" y="2386876"/>
                </a:cubicBezTo>
                <a:cubicBezTo>
                  <a:pt x="198003" y="2334770"/>
                  <a:pt x="187582" y="2261821"/>
                  <a:pt x="198003" y="2178452"/>
                </a:cubicBezTo>
                <a:cubicBezTo>
                  <a:pt x="208425" y="2126346"/>
                  <a:pt x="218846" y="2095082"/>
                  <a:pt x="250110" y="2053397"/>
                </a:cubicBezTo>
                <a:cubicBezTo>
                  <a:pt x="270952" y="2022133"/>
                  <a:pt x="302216" y="1990870"/>
                  <a:pt x="343901" y="1970027"/>
                </a:cubicBezTo>
                <a:cubicBezTo>
                  <a:pt x="385585" y="1938763"/>
                  <a:pt x="437692" y="1938763"/>
                  <a:pt x="479376" y="1938763"/>
                </a:cubicBezTo>
                <a:cubicBezTo>
                  <a:pt x="510640" y="1949185"/>
                  <a:pt x="552325" y="1959606"/>
                  <a:pt x="573168" y="1980448"/>
                </a:cubicBezTo>
                <a:cubicBezTo>
                  <a:pt x="604431" y="2001291"/>
                  <a:pt x="625274" y="2032555"/>
                  <a:pt x="625274" y="2053397"/>
                </a:cubicBezTo>
                <a:cubicBezTo>
                  <a:pt x="635695" y="2074239"/>
                  <a:pt x="635695" y="2105503"/>
                  <a:pt x="625274" y="2126346"/>
                </a:cubicBezTo>
                <a:cubicBezTo>
                  <a:pt x="646116" y="2115924"/>
                  <a:pt x="656537" y="2115924"/>
                  <a:pt x="666959" y="2095082"/>
                </a:cubicBezTo>
                <a:cubicBezTo>
                  <a:pt x="677380" y="2084661"/>
                  <a:pt x="687801" y="2063818"/>
                  <a:pt x="687801" y="2042976"/>
                </a:cubicBezTo>
                <a:cubicBezTo>
                  <a:pt x="687801" y="2022133"/>
                  <a:pt x="677380" y="2001291"/>
                  <a:pt x="666959" y="1980448"/>
                </a:cubicBezTo>
                <a:cubicBezTo>
                  <a:pt x="646116" y="1959606"/>
                  <a:pt x="625274" y="1928342"/>
                  <a:pt x="594010" y="1907500"/>
                </a:cubicBezTo>
                <a:cubicBezTo>
                  <a:pt x="562746" y="1886657"/>
                  <a:pt x="531483" y="1876236"/>
                  <a:pt x="500219" y="1876236"/>
                </a:cubicBezTo>
                <a:cubicBezTo>
                  <a:pt x="427270" y="1865815"/>
                  <a:pt x="364743" y="1886657"/>
                  <a:pt x="312637" y="1917921"/>
                </a:cubicBezTo>
                <a:cubicBezTo>
                  <a:pt x="250110" y="1959606"/>
                  <a:pt x="208425" y="2001291"/>
                  <a:pt x="177161" y="2063818"/>
                </a:cubicBezTo>
                <a:cubicBezTo>
                  <a:pt x="166740" y="2095082"/>
                  <a:pt x="145897" y="2136767"/>
                  <a:pt x="145897" y="2168030"/>
                </a:cubicBezTo>
                <a:cubicBezTo>
                  <a:pt x="135476" y="2261821"/>
                  <a:pt x="156319" y="2345191"/>
                  <a:pt x="187582" y="2407719"/>
                </a:cubicBezTo>
                <a:cubicBezTo>
                  <a:pt x="229267" y="2470246"/>
                  <a:pt x="281373" y="2522352"/>
                  <a:pt x="354322" y="2564037"/>
                </a:cubicBezTo>
                <a:cubicBezTo>
                  <a:pt x="458534" y="2626564"/>
                  <a:pt x="541904" y="2699513"/>
                  <a:pt x="604431" y="2772462"/>
                </a:cubicBezTo>
                <a:cubicBezTo>
                  <a:pt x="666959" y="2845410"/>
                  <a:pt x="708643" y="2918359"/>
                  <a:pt x="729486" y="2991307"/>
                </a:cubicBezTo>
                <a:cubicBezTo>
                  <a:pt x="729486" y="3012150"/>
                  <a:pt x="739907" y="3043413"/>
                  <a:pt x="739907" y="3074677"/>
                </a:cubicBezTo>
                <a:cubicBezTo>
                  <a:pt x="750328" y="3199732"/>
                  <a:pt x="698222" y="3303944"/>
                  <a:pt x="625274" y="3397735"/>
                </a:cubicBezTo>
                <a:cubicBezTo>
                  <a:pt x="698222" y="3356050"/>
                  <a:pt x="771171" y="3293523"/>
                  <a:pt x="823277" y="3210153"/>
                </a:cubicBezTo>
                <a:cubicBezTo>
                  <a:pt x="833698" y="3210153"/>
                  <a:pt x="833698" y="3199732"/>
                  <a:pt x="833698" y="3199732"/>
                </a:cubicBezTo>
                <a:cubicBezTo>
                  <a:pt x="857146" y="3145020"/>
                  <a:pt x="863008" y="3078585"/>
                  <a:pt x="855681" y="3009219"/>
                </a:cubicBezTo>
                <a:lnTo>
                  <a:pt x="845623" y="2948310"/>
                </a:lnTo>
                <a:lnTo>
                  <a:pt x="915765" y="2887095"/>
                </a:lnTo>
                <a:cubicBezTo>
                  <a:pt x="937910" y="2866253"/>
                  <a:pt x="958753" y="2845411"/>
                  <a:pt x="979595" y="2824568"/>
                </a:cubicBezTo>
                <a:cubicBezTo>
                  <a:pt x="937910" y="2876674"/>
                  <a:pt x="896225" y="2918359"/>
                  <a:pt x="854541" y="2960044"/>
                </a:cubicBezTo>
                <a:cubicBezTo>
                  <a:pt x="854541" y="2980886"/>
                  <a:pt x="864962" y="3001728"/>
                  <a:pt x="864962" y="3012150"/>
                </a:cubicBezTo>
                <a:cubicBezTo>
                  <a:pt x="937910" y="2960044"/>
                  <a:pt x="1010859" y="2897516"/>
                  <a:pt x="1052544" y="2814146"/>
                </a:cubicBezTo>
                <a:cubicBezTo>
                  <a:pt x="1068176" y="2782883"/>
                  <a:pt x="1078597" y="2749014"/>
                  <a:pt x="1086413" y="2715145"/>
                </a:cubicBezTo>
                <a:lnTo>
                  <a:pt x="1099769" y="2642640"/>
                </a:lnTo>
                <a:lnTo>
                  <a:pt x="1099769" y="2401294"/>
                </a:lnTo>
                <a:lnTo>
                  <a:pt x="1087716" y="2333956"/>
                </a:lnTo>
                <a:cubicBezTo>
                  <a:pt x="1068176" y="2245538"/>
                  <a:pt x="1036912" y="2173241"/>
                  <a:pt x="958753" y="2095082"/>
                </a:cubicBezTo>
                <a:cubicBezTo>
                  <a:pt x="1029097" y="2032555"/>
                  <a:pt x="1064268" y="1970027"/>
                  <a:pt x="1086250" y="1889914"/>
                </a:cubicBezTo>
                <a:lnTo>
                  <a:pt x="1099769" y="1826267"/>
                </a:lnTo>
                <a:lnTo>
                  <a:pt x="1099769" y="1457020"/>
                </a:lnTo>
                <a:lnTo>
                  <a:pt x="1094229" y="1584442"/>
                </a:lnTo>
                <a:close/>
                <a:moveTo>
                  <a:pt x="1099769" y="0"/>
                </a:moveTo>
                <a:lnTo>
                  <a:pt x="3831818" y="0"/>
                </a:lnTo>
                <a:lnTo>
                  <a:pt x="3831818" y="6858000"/>
                </a:lnTo>
                <a:lnTo>
                  <a:pt x="1099769" y="6858000"/>
                </a:lnTo>
                <a:lnTo>
                  <a:pt x="1099769" y="5547156"/>
                </a:lnTo>
                <a:lnTo>
                  <a:pt x="1095857" y="5545974"/>
                </a:lnTo>
                <a:lnTo>
                  <a:pt x="1073516" y="5531113"/>
                </a:lnTo>
                <a:lnTo>
                  <a:pt x="1083807" y="5294398"/>
                </a:lnTo>
                <a:lnTo>
                  <a:pt x="1094229" y="5534087"/>
                </a:lnTo>
                <a:lnTo>
                  <a:pt x="1099769" y="5529901"/>
                </a:lnTo>
                <a:lnTo>
                  <a:pt x="1099769" y="5052573"/>
                </a:lnTo>
                <a:lnTo>
                  <a:pt x="1086250" y="4988926"/>
                </a:lnTo>
                <a:cubicBezTo>
                  <a:pt x="1064268" y="4908813"/>
                  <a:pt x="1029097" y="4846286"/>
                  <a:pt x="958753" y="4783758"/>
                </a:cubicBezTo>
                <a:cubicBezTo>
                  <a:pt x="1036912" y="4705599"/>
                  <a:pt x="1068176" y="4633302"/>
                  <a:pt x="1087716" y="4544885"/>
                </a:cubicBezTo>
                <a:lnTo>
                  <a:pt x="1099769" y="4477547"/>
                </a:lnTo>
                <a:lnTo>
                  <a:pt x="1099769" y="4236201"/>
                </a:lnTo>
                <a:lnTo>
                  <a:pt x="1086413" y="4163696"/>
                </a:lnTo>
                <a:cubicBezTo>
                  <a:pt x="1078597" y="4129827"/>
                  <a:pt x="1068176" y="4095958"/>
                  <a:pt x="1052544" y="4064694"/>
                </a:cubicBezTo>
                <a:cubicBezTo>
                  <a:pt x="1010859" y="3981324"/>
                  <a:pt x="937910" y="3918797"/>
                  <a:pt x="864962" y="3866690"/>
                </a:cubicBezTo>
                <a:cubicBezTo>
                  <a:pt x="864962" y="3877112"/>
                  <a:pt x="854541" y="3897954"/>
                  <a:pt x="854541" y="3918797"/>
                </a:cubicBezTo>
                <a:cubicBezTo>
                  <a:pt x="896225" y="3960481"/>
                  <a:pt x="937910" y="4002166"/>
                  <a:pt x="969174" y="4054272"/>
                </a:cubicBezTo>
                <a:cubicBezTo>
                  <a:pt x="948332" y="4028219"/>
                  <a:pt x="927489" y="4004771"/>
                  <a:pt x="906647" y="3983929"/>
                </a:cubicBezTo>
                <a:lnTo>
                  <a:pt x="848630" y="3933165"/>
                </a:lnTo>
                <a:lnTo>
                  <a:pt x="855681" y="3890464"/>
                </a:lnTo>
                <a:cubicBezTo>
                  <a:pt x="863008" y="3821097"/>
                  <a:pt x="857146" y="3754662"/>
                  <a:pt x="833698" y="3699951"/>
                </a:cubicBezTo>
                <a:cubicBezTo>
                  <a:pt x="833698" y="3699951"/>
                  <a:pt x="833698" y="3689530"/>
                  <a:pt x="823277" y="3689530"/>
                </a:cubicBezTo>
                <a:cubicBezTo>
                  <a:pt x="771171" y="3585317"/>
                  <a:pt x="698222" y="3522790"/>
                  <a:pt x="625274" y="3481105"/>
                </a:cubicBezTo>
                <a:cubicBezTo>
                  <a:pt x="698222" y="3574896"/>
                  <a:pt x="750328" y="3679108"/>
                  <a:pt x="739907" y="3804163"/>
                </a:cubicBezTo>
                <a:cubicBezTo>
                  <a:pt x="739907" y="3835427"/>
                  <a:pt x="729486" y="3866690"/>
                  <a:pt x="729486" y="3887533"/>
                </a:cubicBezTo>
                <a:cubicBezTo>
                  <a:pt x="708643" y="3960481"/>
                  <a:pt x="666959" y="4033430"/>
                  <a:pt x="604431" y="4106379"/>
                </a:cubicBezTo>
                <a:cubicBezTo>
                  <a:pt x="541904" y="4179327"/>
                  <a:pt x="458534" y="4252276"/>
                  <a:pt x="354322" y="4314803"/>
                </a:cubicBezTo>
                <a:cubicBezTo>
                  <a:pt x="281373" y="4356488"/>
                  <a:pt x="229267" y="4408594"/>
                  <a:pt x="187582" y="4471121"/>
                </a:cubicBezTo>
                <a:cubicBezTo>
                  <a:pt x="145897" y="4533649"/>
                  <a:pt x="135476" y="4617019"/>
                  <a:pt x="145897" y="4710810"/>
                </a:cubicBezTo>
                <a:cubicBezTo>
                  <a:pt x="145897" y="4718626"/>
                  <a:pt x="147200" y="4727093"/>
                  <a:pt x="149317" y="4735886"/>
                </a:cubicBezTo>
                <a:lnTo>
                  <a:pt x="152085" y="4744896"/>
                </a:lnTo>
                <a:lnTo>
                  <a:pt x="140687" y="4752495"/>
                </a:lnTo>
                <a:cubicBezTo>
                  <a:pt x="135476" y="4755100"/>
                  <a:pt x="130266" y="4757706"/>
                  <a:pt x="125055" y="4762916"/>
                </a:cubicBezTo>
                <a:cubicBezTo>
                  <a:pt x="114634" y="4773337"/>
                  <a:pt x="93791" y="4773337"/>
                  <a:pt x="72949" y="4773337"/>
                </a:cubicBezTo>
                <a:cubicBezTo>
                  <a:pt x="72949" y="4773337"/>
                  <a:pt x="62528" y="4773337"/>
                  <a:pt x="62528" y="4773337"/>
                </a:cubicBezTo>
                <a:cubicBezTo>
                  <a:pt x="41685" y="4762916"/>
                  <a:pt x="31264" y="4752495"/>
                  <a:pt x="31264" y="4742073"/>
                </a:cubicBezTo>
                <a:cubicBezTo>
                  <a:pt x="0" y="4689967"/>
                  <a:pt x="0" y="4679546"/>
                  <a:pt x="0" y="4658703"/>
                </a:cubicBezTo>
                <a:cubicBezTo>
                  <a:pt x="0" y="4658703"/>
                  <a:pt x="0" y="4648282"/>
                  <a:pt x="0" y="4648282"/>
                </a:cubicBezTo>
                <a:cubicBezTo>
                  <a:pt x="10421" y="4627440"/>
                  <a:pt x="20843" y="4617019"/>
                  <a:pt x="31264" y="4617019"/>
                </a:cubicBezTo>
                <a:cubicBezTo>
                  <a:pt x="41685" y="4617019"/>
                  <a:pt x="52106" y="4606597"/>
                  <a:pt x="62528" y="4606597"/>
                </a:cubicBezTo>
                <a:cubicBezTo>
                  <a:pt x="72949" y="4606597"/>
                  <a:pt x="83370" y="4606597"/>
                  <a:pt x="83370" y="4617019"/>
                </a:cubicBezTo>
                <a:cubicBezTo>
                  <a:pt x="104212" y="4627440"/>
                  <a:pt x="104212" y="4627440"/>
                  <a:pt x="104212" y="4637861"/>
                </a:cubicBezTo>
                <a:lnTo>
                  <a:pt x="104212" y="4648282"/>
                </a:lnTo>
                <a:lnTo>
                  <a:pt x="93791" y="4648282"/>
                </a:lnTo>
                <a:cubicBezTo>
                  <a:pt x="93791" y="4648282"/>
                  <a:pt x="83370" y="4648282"/>
                  <a:pt x="83370" y="4648282"/>
                </a:cubicBezTo>
                <a:cubicBezTo>
                  <a:pt x="83370" y="4648282"/>
                  <a:pt x="83370" y="4648282"/>
                  <a:pt x="72949" y="4648282"/>
                </a:cubicBezTo>
                <a:cubicBezTo>
                  <a:pt x="72949" y="4648282"/>
                  <a:pt x="72949" y="4658703"/>
                  <a:pt x="72949" y="4658703"/>
                </a:cubicBezTo>
                <a:cubicBezTo>
                  <a:pt x="72949" y="4658703"/>
                  <a:pt x="83370" y="4658703"/>
                  <a:pt x="83370" y="4658703"/>
                </a:cubicBezTo>
                <a:cubicBezTo>
                  <a:pt x="83370" y="4658703"/>
                  <a:pt x="93791" y="4658703"/>
                  <a:pt x="104212" y="4658703"/>
                </a:cubicBezTo>
                <a:cubicBezTo>
                  <a:pt x="114634" y="4658703"/>
                  <a:pt x="125055" y="4648282"/>
                  <a:pt x="125055" y="4637861"/>
                </a:cubicBezTo>
                <a:cubicBezTo>
                  <a:pt x="125055" y="4564912"/>
                  <a:pt x="145897" y="4502385"/>
                  <a:pt x="177161" y="4450279"/>
                </a:cubicBezTo>
                <a:cubicBezTo>
                  <a:pt x="218846" y="4387752"/>
                  <a:pt x="270952" y="4325224"/>
                  <a:pt x="343901" y="4283539"/>
                </a:cubicBezTo>
                <a:cubicBezTo>
                  <a:pt x="437692" y="4221012"/>
                  <a:pt x="521061" y="4148063"/>
                  <a:pt x="583589" y="4075115"/>
                </a:cubicBezTo>
                <a:cubicBezTo>
                  <a:pt x="609642" y="4049062"/>
                  <a:pt x="630485" y="4020404"/>
                  <a:pt x="647419" y="3991745"/>
                </a:cubicBezTo>
                <a:lnTo>
                  <a:pt x="683706" y="3916830"/>
                </a:lnTo>
                <a:lnTo>
                  <a:pt x="708643" y="3918797"/>
                </a:lnTo>
                <a:cubicBezTo>
                  <a:pt x="708643" y="3908375"/>
                  <a:pt x="719065" y="3897954"/>
                  <a:pt x="719065" y="3887533"/>
                </a:cubicBezTo>
                <a:cubicBezTo>
                  <a:pt x="719065" y="3887533"/>
                  <a:pt x="719065" y="3877112"/>
                  <a:pt x="719065" y="3877112"/>
                </a:cubicBezTo>
                <a:cubicBezTo>
                  <a:pt x="677380" y="3856269"/>
                  <a:pt x="625274" y="3856269"/>
                  <a:pt x="573168" y="3856269"/>
                </a:cubicBezTo>
                <a:cubicBezTo>
                  <a:pt x="625274" y="3845848"/>
                  <a:pt x="677380" y="3845848"/>
                  <a:pt x="719065" y="3856269"/>
                </a:cubicBezTo>
                <a:cubicBezTo>
                  <a:pt x="719065" y="3845848"/>
                  <a:pt x="729486" y="3825005"/>
                  <a:pt x="729486" y="3804163"/>
                </a:cubicBezTo>
                <a:cubicBezTo>
                  <a:pt x="521061" y="3752057"/>
                  <a:pt x="312637" y="3939639"/>
                  <a:pt x="458534" y="4116800"/>
                </a:cubicBezTo>
                <a:cubicBezTo>
                  <a:pt x="450718" y="4077720"/>
                  <a:pt x="452672" y="4043200"/>
                  <a:pt x="462442" y="4014053"/>
                </a:cubicBezTo>
                <a:lnTo>
                  <a:pt x="474278" y="3990939"/>
                </a:lnTo>
                <a:lnTo>
                  <a:pt x="463745" y="4032127"/>
                </a:lnTo>
                <a:cubicBezTo>
                  <a:pt x="461140" y="4067299"/>
                  <a:pt x="468955" y="4106379"/>
                  <a:pt x="479376" y="4148063"/>
                </a:cubicBezTo>
                <a:lnTo>
                  <a:pt x="458534" y="4127221"/>
                </a:lnTo>
                <a:cubicBezTo>
                  <a:pt x="260531" y="3939639"/>
                  <a:pt x="489798" y="3720793"/>
                  <a:pt x="719065" y="3772899"/>
                </a:cubicBezTo>
                <a:cubicBezTo>
                  <a:pt x="719065" y="3741636"/>
                  <a:pt x="719065" y="3699951"/>
                  <a:pt x="708643" y="3668687"/>
                </a:cubicBezTo>
                <a:cubicBezTo>
                  <a:pt x="708643" y="3679108"/>
                  <a:pt x="698222" y="3668687"/>
                  <a:pt x="687801" y="3668687"/>
                </a:cubicBezTo>
                <a:cubicBezTo>
                  <a:pt x="677380" y="3668687"/>
                  <a:pt x="666959" y="3668687"/>
                  <a:pt x="656537" y="3668687"/>
                </a:cubicBezTo>
                <a:cubicBezTo>
                  <a:pt x="656537" y="3668687"/>
                  <a:pt x="656537" y="3668687"/>
                  <a:pt x="646116" y="3668687"/>
                </a:cubicBezTo>
                <a:cubicBezTo>
                  <a:pt x="635695" y="3679108"/>
                  <a:pt x="635695" y="3689530"/>
                  <a:pt x="635695" y="3699951"/>
                </a:cubicBezTo>
                <a:cubicBezTo>
                  <a:pt x="635695" y="3710372"/>
                  <a:pt x="635695" y="3720793"/>
                  <a:pt x="646116" y="3731214"/>
                </a:cubicBezTo>
                <a:cubicBezTo>
                  <a:pt x="646116" y="3731214"/>
                  <a:pt x="646116" y="3741636"/>
                  <a:pt x="656537" y="3741636"/>
                </a:cubicBezTo>
                <a:lnTo>
                  <a:pt x="666959" y="3752057"/>
                </a:lnTo>
                <a:lnTo>
                  <a:pt x="646116" y="3752057"/>
                </a:lnTo>
                <a:cubicBezTo>
                  <a:pt x="625274" y="3752057"/>
                  <a:pt x="604431" y="3741636"/>
                  <a:pt x="594010" y="3731214"/>
                </a:cubicBezTo>
                <a:cubicBezTo>
                  <a:pt x="583589" y="3720793"/>
                  <a:pt x="573168" y="3699951"/>
                  <a:pt x="562746" y="3679108"/>
                </a:cubicBezTo>
                <a:cubicBezTo>
                  <a:pt x="562746" y="3658266"/>
                  <a:pt x="562746" y="3637423"/>
                  <a:pt x="583589" y="3627002"/>
                </a:cubicBezTo>
                <a:cubicBezTo>
                  <a:pt x="594010" y="3616581"/>
                  <a:pt x="594010" y="3616581"/>
                  <a:pt x="604431" y="3606160"/>
                </a:cubicBezTo>
                <a:cubicBezTo>
                  <a:pt x="614852" y="3606160"/>
                  <a:pt x="625274" y="3595739"/>
                  <a:pt x="635695" y="3595739"/>
                </a:cubicBezTo>
                <a:cubicBezTo>
                  <a:pt x="646116" y="3595739"/>
                  <a:pt x="666959" y="3595739"/>
                  <a:pt x="677380" y="3606160"/>
                </a:cubicBezTo>
                <a:cubicBezTo>
                  <a:pt x="656537" y="3564475"/>
                  <a:pt x="625274" y="3512369"/>
                  <a:pt x="583589" y="3470684"/>
                </a:cubicBezTo>
                <a:lnTo>
                  <a:pt x="562746" y="3449841"/>
                </a:lnTo>
                <a:lnTo>
                  <a:pt x="594010" y="3460263"/>
                </a:lnTo>
                <a:cubicBezTo>
                  <a:pt x="677380" y="3491526"/>
                  <a:pt x="750328" y="3554054"/>
                  <a:pt x="792013" y="3627002"/>
                </a:cubicBezTo>
                <a:cubicBezTo>
                  <a:pt x="812856" y="3606160"/>
                  <a:pt x="833698" y="3595739"/>
                  <a:pt x="854541" y="3585317"/>
                </a:cubicBezTo>
                <a:cubicBezTo>
                  <a:pt x="864962" y="3585317"/>
                  <a:pt x="875383" y="3585317"/>
                  <a:pt x="896225" y="3585317"/>
                </a:cubicBezTo>
                <a:cubicBezTo>
                  <a:pt x="906647" y="3585317"/>
                  <a:pt x="917068" y="3595739"/>
                  <a:pt x="927489" y="3595739"/>
                </a:cubicBezTo>
                <a:cubicBezTo>
                  <a:pt x="948332" y="3606160"/>
                  <a:pt x="969174" y="3627002"/>
                  <a:pt x="969174" y="3658266"/>
                </a:cubicBezTo>
                <a:cubicBezTo>
                  <a:pt x="969174" y="3637423"/>
                  <a:pt x="948332" y="3616581"/>
                  <a:pt x="927489" y="3606160"/>
                </a:cubicBezTo>
                <a:cubicBezTo>
                  <a:pt x="917068" y="3595739"/>
                  <a:pt x="906647" y="3595739"/>
                  <a:pt x="896225" y="3595739"/>
                </a:cubicBezTo>
                <a:cubicBezTo>
                  <a:pt x="885804" y="3595739"/>
                  <a:pt x="875383" y="3595739"/>
                  <a:pt x="864962" y="3595739"/>
                </a:cubicBezTo>
                <a:cubicBezTo>
                  <a:pt x="844119" y="3595739"/>
                  <a:pt x="823277" y="3616581"/>
                  <a:pt x="812856" y="3637423"/>
                </a:cubicBezTo>
                <a:cubicBezTo>
                  <a:pt x="812856" y="3647845"/>
                  <a:pt x="823277" y="3647845"/>
                  <a:pt x="823277" y="3658266"/>
                </a:cubicBezTo>
                <a:cubicBezTo>
                  <a:pt x="823277" y="3658266"/>
                  <a:pt x="823277" y="3668687"/>
                  <a:pt x="833698" y="3668687"/>
                </a:cubicBezTo>
                <a:cubicBezTo>
                  <a:pt x="833698" y="3658266"/>
                  <a:pt x="844119" y="3647845"/>
                  <a:pt x="854541" y="3647845"/>
                </a:cubicBezTo>
                <a:cubicBezTo>
                  <a:pt x="864962" y="3637423"/>
                  <a:pt x="885804" y="3637423"/>
                  <a:pt x="896225" y="3647845"/>
                </a:cubicBezTo>
                <a:cubicBezTo>
                  <a:pt x="885804" y="3647845"/>
                  <a:pt x="875383" y="3647845"/>
                  <a:pt x="864962" y="3647845"/>
                </a:cubicBezTo>
                <a:cubicBezTo>
                  <a:pt x="854541" y="3647845"/>
                  <a:pt x="844119" y="3658266"/>
                  <a:pt x="844119" y="3668687"/>
                </a:cubicBezTo>
                <a:cubicBezTo>
                  <a:pt x="864962" y="3720793"/>
                  <a:pt x="875383" y="3772899"/>
                  <a:pt x="875383" y="3835427"/>
                </a:cubicBezTo>
                <a:cubicBezTo>
                  <a:pt x="906647" y="3856269"/>
                  <a:pt x="937910" y="3877112"/>
                  <a:pt x="969174" y="3908375"/>
                </a:cubicBezTo>
                <a:cubicBezTo>
                  <a:pt x="1031702" y="3877111"/>
                  <a:pt x="1070781" y="3828262"/>
                  <a:pt x="1095206" y="3770620"/>
                </a:cubicBezTo>
                <a:lnTo>
                  <a:pt x="1099769" y="3756780"/>
                </a:lnTo>
                <a:lnTo>
                  <a:pt x="1099769" y="3153665"/>
                </a:lnTo>
                <a:lnTo>
                  <a:pt x="1084785" y="3108221"/>
                </a:lnTo>
                <a:cubicBezTo>
                  <a:pt x="1060360" y="3050578"/>
                  <a:pt x="1021281" y="3001729"/>
                  <a:pt x="958753" y="2970465"/>
                </a:cubicBezTo>
                <a:cubicBezTo>
                  <a:pt x="927489" y="3001728"/>
                  <a:pt x="896225" y="3022571"/>
                  <a:pt x="864962" y="3043413"/>
                </a:cubicBezTo>
                <a:cubicBezTo>
                  <a:pt x="864962" y="3105941"/>
                  <a:pt x="854541" y="3158047"/>
                  <a:pt x="833698" y="3210153"/>
                </a:cubicBezTo>
                <a:cubicBezTo>
                  <a:pt x="823277" y="3210153"/>
                  <a:pt x="823277" y="3220574"/>
                  <a:pt x="823277" y="3220574"/>
                </a:cubicBezTo>
                <a:cubicBezTo>
                  <a:pt x="823277" y="3230995"/>
                  <a:pt x="812856" y="3230995"/>
                  <a:pt x="812856" y="3241417"/>
                </a:cubicBezTo>
                <a:cubicBezTo>
                  <a:pt x="823277" y="3262259"/>
                  <a:pt x="844119" y="3283102"/>
                  <a:pt x="864962" y="3283102"/>
                </a:cubicBezTo>
                <a:cubicBezTo>
                  <a:pt x="875383" y="3283102"/>
                  <a:pt x="885804" y="3283102"/>
                  <a:pt x="896225" y="3283102"/>
                </a:cubicBezTo>
                <a:cubicBezTo>
                  <a:pt x="906647" y="3283102"/>
                  <a:pt x="917068" y="3283102"/>
                  <a:pt x="927489" y="3272680"/>
                </a:cubicBezTo>
                <a:cubicBezTo>
                  <a:pt x="948332" y="3262259"/>
                  <a:pt x="969174" y="3241417"/>
                  <a:pt x="969174" y="3220574"/>
                </a:cubicBezTo>
                <a:cubicBezTo>
                  <a:pt x="969174" y="3210153"/>
                  <a:pt x="969174" y="3189311"/>
                  <a:pt x="958753" y="3178889"/>
                </a:cubicBezTo>
                <a:cubicBezTo>
                  <a:pt x="958753" y="3168468"/>
                  <a:pt x="948332" y="3158047"/>
                  <a:pt x="937910" y="3158047"/>
                </a:cubicBezTo>
                <a:cubicBezTo>
                  <a:pt x="948332" y="3168468"/>
                  <a:pt x="937910" y="3189311"/>
                  <a:pt x="937910" y="3199732"/>
                </a:cubicBezTo>
                <a:cubicBezTo>
                  <a:pt x="937910" y="3210153"/>
                  <a:pt x="917068" y="3220574"/>
                  <a:pt x="906647" y="3230995"/>
                </a:cubicBezTo>
                <a:cubicBezTo>
                  <a:pt x="906647" y="3230995"/>
                  <a:pt x="896225" y="3230995"/>
                  <a:pt x="896225" y="3230995"/>
                </a:cubicBezTo>
                <a:cubicBezTo>
                  <a:pt x="906647" y="3220574"/>
                  <a:pt x="917068" y="3210153"/>
                  <a:pt x="917068" y="3199732"/>
                </a:cubicBezTo>
                <a:cubicBezTo>
                  <a:pt x="917068" y="3178889"/>
                  <a:pt x="917068" y="3168468"/>
                  <a:pt x="917068" y="3158047"/>
                </a:cubicBezTo>
                <a:cubicBezTo>
                  <a:pt x="917068" y="3158047"/>
                  <a:pt x="917068" y="3147626"/>
                  <a:pt x="917068" y="3147626"/>
                </a:cubicBezTo>
                <a:lnTo>
                  <a:pt x="906647" y="3137204"/>
                </a:lnTo>
                <a:lnTo>
                  <a:pt x="917068" y="3137204"/>
                </a:lnTo>
                <a:cubicBezTo>
                  <a:pt x="937910" y="3137204"/>
                  <a:pt x="958753" y="3147626"/>
                  <a:pt x="969174" y="3168468"/>
                </a:cubicBezTo>
                <a:cubicBezTo>
                  <a:pt x="979595" y="3189311"/>
                  <a:pt x="979595" y="3210153"/>
                  <a:pt x="979595" y="3230995"/>
                </a:cubicBezTo>
                <a:cubicBezTo>
                  <a:pt x="979595" y="3262259"/>
                  <a:pt x="958753" y="3283102"/>
                  <a:pt x="937910" y="3293523"/>
                </a:cubicBezTo>
                <a:cubicBezTo>
                  <a:pt x="927489" y="3293523"/>
                  <a:pt x="917068" y="3303944"/>
                  <a:pt x="906647" y="3303944"/>
                </a:cubicBezTo>
                <a:cubicBezTo>
                  <a:pt x="885804" y="3303944"/>
                  <a:pt x="875383" y="3303944"/>
                  <a:pt x="864962" y="3303944"/>
                </a:cubicBezTo>
                <a:cubicBezTo>
                  <a:pt x="844119" y="3293523"/>
                  <a:pt x="823277" y="3283102"/>
                  <a:pt x="802434" y="3262259"/>
                </a:cubicBezTo>
                <a:cubicBezTo>
                  <a:pt x="760750" y="3335208"/>
                  <a:pt x="687801" y="3397735"/>
                  <a:pt x="604431" y="3428999"/>
                </a:cubicBezTo>
                <a:lnTo>
                  <a:pt x="562746" y="3428999"/>
                </a:lnTo>
                <a:lnTo>
                  <a:pt x="583589" y="3408156"/>
                </a:lnTo>
                <a:cubicBezTo>
                  <a:pt x="625274" y="3366471"/>
                  <a:pt x="656537" y="3314365"/>
                  <a:pt x="677380" y="3272680"/>
                </a:cubicBezTo>
                <a:cubicBezTo>
                  <a:pt x="666959" y="3283102"/>
                  <a:pt x="646116" y="3283102"/>
                  <a:pt x="635695" y="3283102"/>
                </a:cubicBezTo>
                <a:cubicBezTo>
                  <a:pt x="625274" y="3283102"/>
                  <a:pt x="614852" y="3272680"/>
                  <a:pt x="604431" y="3272680"/>
                </a:cubicBezTo>
                <a:cubicBezTo>
                  <a:pt x="594010" y="3262259"/>
                  <a:pt x="594010" y="3262259"/>
                  <a:pt x="583589" y="3251838"/>
                </a:cubicBezTo>
                <a:cubicBezTo>
                  <a:pt x="562746" y="3241417"/>
                  <a:pt x="562746" y="3220574"/>
                  <a:pt x="562746" y="3199732"/>
                </a:cubicBezTo>
                <a:cubicBezTo>
                  <a:pt x="573168" y="3178889"/>
                  <a:pt x="583589" y="3158047"/>
                  <a:pt x="594010" y="3147626"/>
                </a:cubicBezTo>
                <a:cubicBezTo>
                  <a:pt x="604431" y="3137204"/>
                  <a:pt x="625274" y="3126783"/>
                  <a:pt x="646116" y="3126783"/>
                </a:cubicBezTo>
                <a:lnTo>
                  <a:pt x="666959" y="3126783"/>
                </a:lnTo>
                <a:lnTo>
                  <a:pt x="656537" y="3137204"/>
                </a:lnTo>
                <a:cubicBezTo>
                  <a:pt x="646116" y="3137204"/>
                  <a:pt x="646116" y="3147626"/>
                  <a:pt x="646116" y="3147626"/>
                </a:cubicBezTo>
                <a:cubicBezTo>
                  <a:pt x="635695" y="3158047"/>
                  <a:pt x="635695" y="3168468"/>
                  <a:pt x="635695" y="3178889"/>
                </a:cubicBezTo>
                <a:cubicBezTo>
                  <a:pt x="635695" y="3189311"/>
                  <a:pt x="635695" y="3199732"/>
                  <a:pt x="646116" y="3210153"/>
                </a:cubicBezTo>
                <a:cubicBezTo>
                  <a:pt x="656537" y="3210153"/>
                  <a:pt x="656537" y="3210153"/>
                  <a:pt x="656537" y="3210153"/>
                </a:cubicBezTo>
                <a:cubicBezTo>
                  <a:pt x="666959" y="3210153"/>
                  <a:pt x="677380" y="3210153"/>
                  <a:pt x="687801" y="3210153"/>
                </a:cubicBezTo>
                <a:cubicBezTo>
                  <a:pt x="698222" y="3210153"/>
                  <a:pt x="708643" y="3210153"/>
                  <a:pt x="708643" y="3210153"/>
                </a:cubicBezTo>
                <a:cubicBezTo>
                  <a:pt x="719065" y="3178889"/>
                  <a:pt x="719065" y="3137204"/>
                  <a:pt x="719065" y="3105941"/>
                </a:cubicBezTo>
                <a:cubicBezTo>
                  <a:pt x="489798" y="3158047"/>
                  <a:pt x="260531" y="2939201"/>
                  <a:pt x="458534" y="2751619"/>
                </a:cubicBezTo>
                <a:lnTo>
                  <a:pt x="479376" y="2730777"/>
                </a:lnTo>
                <a:cubicBezTo>
                  <a:pt x="468955" y="2772462"/>
                  <a:pt x="461140" y="2811541"/>
                  <a:pt x="463745" y="2846713"/>
                </a:cubicBezTo>
                <a:lnTo>
                  <a:pt x="474278" y="2887901"/>
                </a:lnTo>
                <a:lnTo>
                  <a:pt x="462442" y="2864787"/>
                </a:lnTo>
                <a:cubicBezTo>
                  <a:pt x="452672" y="2835640"/>
                  <a:pt x="450718" y="2801120"/>
                  <a:pt x="458534" y="2762040"/>
                </a:cubicBezTo>
                <a:cubicBezTo>
                  <a:pt x="312637" y="2939201"/>
                  <a:pt x="521061" y="3126783"/>
                  <a:pt x="729486" y="3074677"/>
                </a:cubicBezTo>
                <a:cubicBezTo>
                  <a:pt x="729486" y="3053835"/>
                  <a:pt x="719065" y="3043413"/>
                  <a:pt x="719065" y="3022571"/>
                </a:cubicBezTo>
                <a:cubicBezTo>
                  <a:pt x="677380" y="3032992"/>
                  <a:pt x="625274" y="3032992"/>
                  <a:pt x="573168" y="3022571"/>
                </a:cubicBezTo>
                <a:cubicBezTo>
                  <a:pt x="625274" y="3022571"/>
                  <a:pt x="677380" y="3022571"/>
                  <a:pt x="719065" y="3001728"/>
                </a:cubicBezTo>
                <a:cubicBezTo>
                  <a:pt x="719065" y="3001728"/>
                  <a:pt x="719065" y="2991307"/>
                  <a:pt x="719065" y="2991307"/>
                </a:cubicBezTo>
                <a:cubicBezTo>
                  <a:pt x="719065" y="2980886"/>
                  <a:pt x="708643" y="2970465"/>
                  <a:pt x="708643" y="2960044"/>
                </a:cubicBezTo>
                <a:lnTo>
                  <a:pt x="683706" y="2962011"/>
                </a:lnTo>
                <a:lnTo>
                  <a:pt x="647419" y="2887095"/>
                </a:lnTo>
                <a:cubicBezTo>
                  <a:pt x="630485" y="2858437"/>
                  <a:pt x="609642" y="2829778"/>
                  <a:pt x="583589" y="2803725"/>
                </a:cubicBezTo>
                <a:cubicBezTo>
                  <a:pt x="521061" y="2730777"/>
                  <a:pt x="437692" y="2657828"/>
                  <a:pt x="343901" y="2595301"/>
                </a:cubicBezTo>
                <a:cubicBezTo>
                  <a:pt x="270952" y="2553616"/>
                  <a:pt x="218846" y="2491088"/>
                  <a:pt x="177161" y="2428561"/>
                </a:cubicBezTo>
                <a:cubicBezTo>
                  <a:pt x="145897" y="2376455"/>
                  <a:pt x="125055" y="2313928"/>
                  <a:pt x="125055" y="2240979"/>
                </a:cubicBezTo>
                <a:cubicBezTo>
                  <a:pt x="125055" y="2230558"/>
                  <a:pt x="114634" y="2220137"/>
                  <a:pt x="104212" y="2220137"/>
                </a:cubicBezTo>
                <a:cubicBezTo>
                  <a:pt x="93791" y="2220137"/>
                  <a:pt x="83370" y="2220137"/>
                  <a:pt x="83370" y="2220137"/>
                </a:cubicBezTo>
                <a:cubicBezTo>
                  <a:pt x="83370" y="2220137"/>
                  <a:pt x="72949" y="2220137"/>
                  <a:pt x="72949" y="2220137"/>
                </a:cubicBezTo>
                <a:cubicBezTo>
                  <a:pt x="72949" y="2220137"/>
                  <a:pt x="72949" y="2230558"/>
                  <a:pt x="72949" y="2230558"/>
                </a:cubicBezTo>
                <a:cubicBezTo>
                  <a:pt x="83370" y="2230558"/>
                  <a:pt x="83370" y="2230558"/>
                  <a:pt x="83370" y="2230558"/>
                </a:cubicBezTo>
                <a:cubicBezTo>
                  <a:pt x="83370" y="2230558"/>
                  <a:pt x="93791" y="2230558"/>
                  <a:pt x="93791" y="2230558"/>
                </a:cubicBezTo>
                <a:lnTo>
                  <a:pt x="104212" y="2230558"/>
                </a:lnTo>
                <a:lnTo>
                  <a:pt x="104212" y="2240979"/>
                </a:lnTo>
                <a:cubicBezTo>
                  <a:pt x="104212" y="2251400"/>
                  <a:pt x="104212" y="2261821"/>
                  <a:pt x="83370" y="2261821"/>
                </a:cubicBezTo>
                <a:cubicBezTo>
                  <a:pt x="83370" y="2272243"/>
                  <a:pt x="72949" y="2272243"/>
                  <a:pt x="62528" y="2272243"/>
                </a:cubicBezTo>
                <a:cubicBezTo>
                  <a:pt x="52106" y="2272243"/>
                  <a:pt x="41685" y="2261821"/>
                  <a:pt x="31264" y="2261821"/>
                </a:cubicBezTo>
                <a:cubicBezTo>
                  <a:pt x="20843" y="2261821"/>
                  <a:pt x="10421" y="2251400"/>
                  <a:pt x="0" y="2230558"/>
                </a:cubicBezTo>
                <a:cubicBezTo>
                  <a:pt x="0" y="2230558"/>
                  <a:pt x="0" y="2220137"/>
                  <a:pt x="0" y="2220137"/>
                </a:cubicBezTo>
                <a:cubicBezTo>
                  <a:pt x="0" y="2209715"/>
                  <a:pt x="0" y="2188873"/>
                  <a:pt x="10421" y="2178452"/>
                </a:cubicBezTo>
                <a:cubicBezTo>
                  <a:pt x="10421" y="2157609"/>
                  <a:pt x="31264" y="2147188"/>
                  <a:pt x="41685" y="2136767"/>
                </a:cubicBezTo>
                <a:cubicBezTo>
                  <a:pt x="41685" y="2136767"/>
                  <a:pt x="52106" y="2136767"/>
                  <a:pt x="52106" y="2136767"/>
                </a:cubicBezTo>
                <a:cubicBezTo>
                  <a:pt x="72949" y="2136767"/>
                  <a:pt x="93791" y="2136767"/>
                  <a:pt x="104212" y="2147188"/>
                </a:cubicBezTo>
                <a:cubicBezTo>
                  <a:pt x="114634" y="2147188"/>
                  <a:pt x="125055" y="2157609"/>
                  <a:pt x="135476" y="2157609"/>
                </a:cubicBezTo>
                <a:cubicBezTo>
                  <a:pt x="135476" y="2126346"/>
                  <a:pt x="145897" y="2084661"/>
                  <a:pt x="166740" y="2053397"/>
                </a:cubicBezTo>
                <a:cubicBezTo>
                  <a:pt x="198003" y="1990870"/>
                  <a:pt x="239688" y="1938763"/>
                  <a:pt x="302216" y="1907500"/>
                </a:cubicBezTo>
                <a:cubicBezTo>
                  <a:pt x="354322" y="1876236"/>
                  <a:pt x="416849" y="1855394"/>
                  <a:pt x="489798" y="1865815"/>
                </a:cubicBezTo>
                <a:cubicBezTo>
                  <a:pt x="385585" y="1740760"/>
                  <a:pt x="416849" y="1563599"/>
                  <a:pt x="552325" y="1428123"/>
                </a:cubicBezTo>
                <a:cubicBezTo>
                  <a:pt x="687801" y="1313490"/>
                  <a:pt x="885804" y="1303069"/>
                  <a:pt x="1000438" y="1428123"/>
                </a:cubicBezTo>
                <a:cubicBezTo>
                  <a:pt x="1008254" y="1389044"/>
                  <a:pt x="1051241" y="1349964"/>
                  <a:pt x="1085436" y="1332867"/>
                </a:cubicBezTo>
                <a:lnTo>
                  <a:pt x="1099769" y="1328535"/>
                </a:lnTo>
                <a:close/>
              </a:path>
            </a:pathLst>
          </a:custGeom>
          <a:solidFill>
            <a:srgbClr val="7030A0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0FC006-6D94-540D-19CD-8DFE589FD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5024" y="0"/>
            <a:ext cx="2926976" cy="6858000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AA9BC43-CFF0-B673-43B3-818542FA1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9688056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C79E442-1B5A-339F-E797-3AC558A2BB1D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پیشنهادات منتخب هشتمین جشنواره مدیریت دانش </a:t>
            </a:r>
          </a:p>
        </p:txBody>
      </p:sp>
    </p:spTree>
    <p:extLst>
      <p:ext uri="{BB962C8B-B14F-4D97-AF65-F5344CB8AC3E}">
        <p14:creationId xmlns:p14="http://schemas.microsoft.com/office/powerpoint/2010/main" val="40862451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D835D-F055-6878-F743-BDB298CC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2803F4-28EC-3227-D07B-4D7229A792BB}"/>
              </a:ext>
            </a:extLst>
          </p:cNvPr>
          <p:cNvSpPr/>
          <p:nvPr/>
        </p:nvSpPr>
        <p:spPr>
          <a:xfrm>
            <a:off x="9677949" y="46146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A8DE173-F418-C8D6-1E64-C83DD3EA91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6876807"/>
              </p:ext>
            </p:extLst>
          </p:nvPr>
        </p:nvGraphicFramePr>
        <p:xfrm>
          <a:off x="526773" y="1037638"/>
          <a:ext cx="7946787" cy="5517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C0EF35-7C96-3321-77A6-3E705C532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706" y="0"/>
            <a:ext cx="2846294" cy="6881073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C5B9435A-7B17-DC77-9978-B8A448865D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8992346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24C13-DE59-DF3B-90DE-BA7D8E1073EE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پیشنهادات منتخب هشتمین جشنواره مدیریت دانش </a:t>
            </a:r>
          </a:p>
        </p:txBody>
      </p:sp>
    </p:spTree>
    <p:extLst>
      <p:ext uri="{BB962C8B-B14F-4D97-AF65-F5344CB8AC3E}">
        <p14:creationId xmlns:p14="http://schemas.microsoft.com/office/powerpoint/2010/main" val="38261849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4B6FF2-0DF2-862B-B320-35E5A1E01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683" y="0"/>
            <a:ext cx="2967318" cy="6858000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A466883-3D43-658E-56F1-14998A0A39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9720101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881ED6-A4BF-27E9-4F76-D07E2F73386B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تجارب  منتخب هشتمین جشنواره مدیریت دانش </a:t>
            </a:r>
          </a:p>
        </p:txBody>
      </p:sp>
    </p:spTree>
    <p:extLst>
      <p:ext uri="{BB962C8B-B14F-4D97-AF65-F5344CB8AC3E}">
        <p14:creationId xmlns:p14="http://schemas.microsoft.com/office/powerpoint/2010/main" val="39763802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524234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55F77C-4DAB-FAC9-1F40-B71973DFC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576" y="0"/>
            <a:ext cx="2940424" cy="6858000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19255A6-9A6B-A3F2-D205-F74392E735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2159473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9E36FA-AEEC-6D2F-1ECF-0224225FB2CE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تجارب  منتخب هشتمین جشنواره مدیریت دانش </a:t>
            </a:r>
          </a:p>
        </p:txBody>
      </p:sp>
    </p:spTree>
    <p:extLst>
      <p:ext uri="{BB962C8B-B14F-4D97-AF65-F5344CB8AC3E}">
        <p14:creationId xmlns:p14="http://schemas.microsoft.com/office/powerpoint/2010/main" val="36436513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524234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19255A6-9A6B-A3F2-D205-F74392E735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7630158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9E36FA-AEEC-6D2F-1ECF-0224225FB2CE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تجارب  منتخب هشتمین جشنواره مدیریت دانش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4C4B5F-9AA7-53DF-4CD2-7A553527F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7366" y="0"/>
            <a:ext cx="3110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8537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5025" y="0"/>
            <a:ext cx="309323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5ED5D93-71DC-7B31-AAA8-2FF8CCF470E4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تجارب  منتخب هشتمین جشنواره مدیریت دانش 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5F0F3D79-3614-74D6-F148-901D0CE8B9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080277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11220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675496E-B95F-CA1D-EEB4-AF6BC4EA0F42}"/>
              </a:ext>
            </a:extLst>
          </p:cNvPr>
          <p:cNvSpPr txBox="1"/>
          <p:nvPr/>
        </p:nvSpPr>
        <p:spPr>
          <a:xfrm>
            <a:off x="1415845" y="2203472"/>
            <a:ext cx="8608520" cy="16850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تجلیل از افرادی که بیشترین تعداد پیشنهاد تایید شده را ثبت نموده اند.</a:t>
            </a:r>
          </a:p>
        </p:txBody>
      </p:sp>
    </p:spTree>
    <p:extLst>
      <p:ext uri="{BB962C8B-B14F-4D97-AF65-F5344CB8AC3E}">
        <p14:creationId xmlns:p14="http://schemas.microsoft.com/office/powerpoint/2010/main" val="14086575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13219E-116B-D44E-E33B-E0126A57D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5024" y="-1"/>
            <a:ext cx="2926976" cy="7238217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83AEB6B2-4BCC-42E8-BC11-44B6481A86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6596352"/>
              </p:ext>
            </p:extLst>
          </p:nvPr>
        </p:nvGraphicFramePr>
        <p:xfrm>
          <a:off x="196519" y="235974"/>
          <a:ext cx="8434086" cy="6068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367593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DED01-4249-0918-B3F4-B62AC35AA626}"/>
              </a:ext>
            </a:extLst>
          </p:cNvPr>
          <p:cNvSpPr txBox="1"/>
          <p:nvPr/>
        </p:nvSpPr>
        <p:spPr>
          <a:xfrm>
            <a:off x="965289" y="1377696"/>
            <a:ext cx="10261422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تجلیل از سه نفر اول دانشکاران نمونه هر ماه</a:t>
            </a:r>
          </a:p>
        </p:txBody>
      </p:sp>
    </p:spTree>
    <p:extLst>
      <p:ext uri="{BB962C8B-B14F-4D97-AF65-F5344CB8AC3E}">
        <p14:creationId xmlns:p14="http://schemas.microsoft.com/office/powerpoint/2010/main" val="1877949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Powerpoint.ir">
            <a:extLst>
              <a:ext uri="{FF2B5EF4-FFF2-40B4-BE49-F238E27FC236}">
                <a16:creationId xmlns:a16="http://schemas.microsoft.com/office/drawing/2014/main" id="{2AF7222F-ED04-4C5B-A918-1F5B036B23FB}"/>
              </a:ext>
            </a:extLst>
          </p:cNvPr>
          <p:cNvSpPr/>
          <p:nvPr/>
        </p:nvSpPr>
        <p:spPr>
          <a:xfrm>
            <a:off x="8676052" y="0"/>
            <a:ext cx="3343493" cy="6858000"/>
          </a:xfrm>
          <a:custGeom>
            <a:avLst/>
            <a:gdLst>
              <a:gd name="connsiteX0" fmla="*/ 1010859 w 3831818"/>
              <a:gd name="connsiteY0" fmla="*/ 5450717 h 6858000"/>
              <a:gd name="connsiteX1" fmla="*/ 1060360 w 3831818"/>
              <a:gd name="connsiteY1" fmla="*/ 5522363 h 6858000"/>
              <a:gd name="connsiteX2" fmla="*/ 1073516 w 3831818"/>
              <a:gd name="connsiteY2" fmla="*/ 5531113 h 6858000"/>
              <a:gd name="connsiteX3" fmla="*/ 1073386 w 3831818"/>
              <a:gd name="connsiteY3" fmla="*/ 5534087 h 6858000"/>
              <a:gd name="connsiteX4" fmla="*/ 1021280 w 3831818"/>
              <a:gd name="connsiteY4" fmla="*/ 5492402 h 6858000"/>
              <a:gd name="connsiteX5" fmla="*/ 1000107 w 3831818"/>
              <a:gd name="connsiteY5" fmla="*/ 5460084 h 6858000"/>
              <a:gd name="connsiteX6" fmla="*/ 979595 w 3831818"/>
              <a:gd name="connsiteY6" fmla="*/ 5409032 h 6858000"/>
              <a:gd name="connsiteX7" fmla="*/ 996530 w 3831818"/>
              <a:gd name="connsiteY7" fmla="*/ 5454625 h 6858000"/>
              <a:gd name="connsiteX8" fmla="*/ 1000107 w 3831818"/>
              <a:gd name="connsiteY8" fmla="*/ 5460084 h 6858000"/>
              <a:gd name="connsiteX9" fmla="*/ 964249 w 3831818"/>
              <a:gd name="connsiteY9" fmla="*/ 5491323 h 6858000"/>
              <a:gd name="connsiteX10" fmla="*/ 562746 w 3831818"/>
              <a:gd name="connsiteY10" fmla="*/ 5450717 h 6858000"/>
              <a:gd name="connsiteX11" fmla="*/ 524056 w 3831818"/>
              <a:gd name="connsiteY11" fmla="*/ 5409038 h 6858000"/>
              <a:gd name="connsiteX12" fmla="*/ 575325 w 3831818"/>
              <a:gd name="connsiteY12" fmla="*/ 5456681 h 6858000"/>
              <a:gd name="connsiteX13" fmla="*/ 875383 w 3831818"/>
              <a:gd name="connsiteY13" fmla="*/ 5492402 h 6858000"/>
              <a:gd name="connsiteX14" fmla="*/ 979595 w 3831818"/>
              <a:gd name="connsiteY14" fmla="*/ 5409032 h 6858000"/>
              <a:gd name="connsiteX15" fmla="*/ 492455 w 3831818"/>
              <a:gd name="connsiteY15" fmla="*/ 5032936 h 6858000"/>
              <a:gd name="connsiteX16" fmla="*/ 510640 w 3831818"/>
              <a:gd name="connsiteY16" fmla="*/ 5033868 h 6858000"/>
              <a:gd name="connsiteX17" fmla="*/ 520329 w 3831818"/>
              <a:gd name="connsiteY17" fmla="*/ 5405022 h 6858000"/>
              <a:gd name="connsiteX18" fmla="*/ 524056 w 3831818"/>
              <a:gd name="connsiteY18" fmla="*/ 5409038 h 6858000"/>
              <a:gd name="connsiteX19" fmla="*/ 500219 w 3831818"/>
              <a:gd name="connsiteY19" fmla="*/ 5386887 h 6858000"/>
              <a:gd name="connsiteX20" fmla="*/ 465277 w 3831818"/>
              <a:gd name="connsiteY20" fmla="*/ 5066151 h 6858000"/>
              <a:gd name="connsiteX21" fmla="*/ 771171 w 3831818"/>
              <a:gd name="connsiteY21" fmla="*/ 4846285 h 6858000"/>
              <a:gd name="connsiteX22" fmla="*/ 750328 w 3831818"/>
              <a:gd name="connsiteY22" fmla="*/ 4856707 h 6858000"/>
              <a:gd name="connsiteX23" fmla="*/ 739907 w 3831818"/>
              <a:gd name="connsiteY23" fmla="*/ 4877549 h 6858000"/>
              <a:gd name="connsiteX24" fmla="*/ 750328 w 3831818"/>
              <a:gd name="connsiteY24" fmla="*/ 4898392 h 6858000"/>
              <a:gd name="connsiteX25" fmla="*/ 771171 w 3831818"/>
              <a:gd name="connsiteY25" fmla="*/ 4908813 h 6858000"/>
              <a:gd name="connsiteX26" fmla="*/ 792013 w 3831818"/>
              <a:gd name="connsiteY26" fmla="*/ 4898392 h 6858000"/>
              <a:gd name="connsiteX27" fmla="*/ 802434 w 3831818"/>
              <a:gd name="connsiteY27" fmla="*/ 4877549 h 6858000"/>
              <a:gd name="connsiteX28" fmla="*/ 792013 w 3831818"/>
              <a:gd name="connsiteY28" fmla="*/ 4856707 h 6858000"/>
              <a:gd name="connsiteX29" fmla="*/ 771171 w 3831818"/>
              <a:gd name="connsiteY29" fmla="*/ 4846285 h 6858000"/>
              <a:gd name="connsiteX30" fmla="*/ 771171 w 3831818"/>
              <a:gd name="connsiteY30" fmla="*/ 4835864 h 6858000"/>
              <a:gd name="connsiteX31" fmla="*/ 802434 w 3831818"/>
              <a:gd name="connsiteY31" fmla="*/ 4846285 h 6858000"/>
              <a:gd name="connsiteX32" fmla="*/ 812856 w 3831818"/>
              <a:gd name="connsiteY32" fmla="*/ 4877549 h 6858000"/>
              <a:gd name="connsiteX33" fmla="*/ 802434 w 3831818"/>
              <a:gd name="connsiteY33" fmla="*/ 4908813 h 6858000"/>
              <a:gd name="connsiteX34" fmla="*/ 771171 w 3831818"/>
              <a:gd name="connsiteY34" fmla="*/ 4919234 h 6858000"/>
              <a:gd name="connsiteX35" fmla="*/ 739907 w 3831818"/>
              <a:gd name="connsiteY35" fmla="*/ 4908813 h 6858000"/>
              <a:gd name="connsiteX36" fmla="*/ 729486 w 3831818"/>
              <a:gd name="connsiteY36" fmla="*/ 4877549 h 6858000"/>
              <a:gd name="connsiteX37" fmla="*/ 739907 w 3831818"/>
              <a:gd name="connsiteY37" fmla="*/ 4846285 h 6858000"/>
              <a:gd name="connsiteX38" fmla="*/ 771171 w 3831818"/>
              <a:gd name="connsiteY38" fmla="*/ 4835864 h 6858000"/>
              <a:gd name="connsiteX39" fmla="*/ 458534 w 3831818"/>
              <a:gd name="connsiteY39" fmla="*/ 4804601 h 6858000"/>
              <a:gd name="connsiteX40" fmla="*/ 458534 w 3831818"/>
              <a:gd name="connsiteY40" fmla="*/ 4815022 h 6858000"/>
              <a:gd name="connsiteX41" fmla="*/ 458534 w 3831818"/>
              <a:gd name="connsiteY41" fmla="*/ 4825443 h 6858000"/>
              <a:gd name="connsiteX42" fmla="*/ 468955 w 3831818"/>
              <a:gd name="connsiteY42" fmla="*/ 4825443 h 6858000"/>
              <a:gd name="connsiteX43" fmla="*/ 479376 w 3831818"/>
              <a:gd name="connsiteY43" fmla="*/ 4825443 h 6858000"/>
              <a:gd name="connsiteX44" fmla="*/ 479376 w 3831818"/>
              <a:gd name="connsiteY44" fmla="*/ 4815022 h 6858000"/>
              <a:gd name="connsiteX45" fmla="*/ 479376 w 3831818"/>
              <a:gd name="connsiteY45" fmla="*/ 4804601 h 6858000"/>
              <a:gd name="connsiteX46" fmla="*/ 468955 w 3831818"/>
              <a:gd name="connsiteY46" fmla="*/ 4804601 h 6858000"/>
              <a:gd name="connsiteX47" fmla="*/ 458534 w 3831818"/>
              <a:gd name="connsiteY47" fmla="*/ 4804601 h 6858000"/>
              <a:gd name="connsiteX48" fmla="*/ 479376 w 3831818"/>
              <a:gd name="connsiteY48" fmla="*/ 4783758 h 6858000"/>
              <a:gd name="connsiteX49" fmla="*/ 500219 w 3831818"/>
              <a:gd name="connsiteY49" fmla="*/ 4794179 h 6858000"/>
              <a:gd name="connsiteX50" fmla="*/ 510640 w 3831818"/>
              <a:gd name="connsiteY50" fmla="*/ 4815022 h 6858000"/>
              <a:gd name="connsiteX51" fmla="*/ 500219 w 3831818"/>
              <a:gd name="connsiteY51" fmla="*/ 4835864 h 6858000"/>
              <a:gd name="connsiteX52" fmla="*/ 479376 w 3831818"/>
              <a:gd name="connsiteY52" fmla="*/ 4846285 h 6858000"/>
              <a:gd name="connsiteX53" fmla="*/ 458534 w 3831818"/>
              <a:gd name="connsiteY53" fmla="*/ 4835864 h 6858000"/>
              <a:gd name="connsiteX54" fmla="*/ 448113 w 3831818"/>
              <a:gd name="connsiteY54" fmla="*/ 4815022 h 6858000"/>
              <a:gd name="connsiteX55" fmla="*/ 458534 w 3831818"/>
              <a:gd name="connsiteY55" fmla="*/ 4794179 h 6858000"/>
              <a:gd name="connsiteX56" fmla="*/ 479376 w 3831818"/>
              <a:gd name="connsiteY56" fmla="*/ 4783758 h 6858000"/>
              <a:gd name="connsiteX57" fmla="*/ 156319 w 3831818"/>
              <a:gd name="connsiteY57" fmla="*/ 4742073 h 6858000"/>
              <a:gd name="connsiteX58" fmla="*/ 160662 w 3831818"/>
              <a:gd name="connsiteY58" fmla="*/ 4771023 h 6858000"/>
              <a:gd name="connsiteX59" fmla="*/ 157621 w 3831818"/>
              <a:gd name="connsiteY59" fmla="*/ 4762916 h 6858000"/>
              <a:gd name="connsiteX60" fmla="*/ 152085 w 3831818"/>
              <a:gd name="connsiteY60" fmla="*/ 4744896 h 6858000"/>
              <a:gd name="connsiteX61" fmla="*/ 782596 w 3831818"/>
              <a:gd name="connsiteY61" fmla="*/ 4620764 h 6858000"/>
              <a:gd name="connsiteX62" fmla="*/ 780290 w 3831818"/>
              <a:gd name="connsiteY62" fmla="*/ 4624835 h 6858000"/>
              <a:gd name="connsiteX63" fmla="*/ 750328 w 3831818"/>
              <a:gd name="connsiteY63" fmla="*/ 4648282 h 6858000"/>
              <a:gd name="connsiteX64" fmla="*/ 744536 w 3831818"/>
              <a:gd name="connsiteY64" fmla="*/ 4650937 h 6858000"/>
              <a:gd name="connsiteX65" fmla="*/ 760750 w 3831818"/>
              <a:gd name="connsiteY65" fmla="*/ 4637861 h 6858000"/>
              <a:gd name="connsiteX66" fmla="*/ 41685 w 3831818"/>
              <a:gd name="connsiteY66" fmla="*/ 4617019 h 6858000"/>
              <a:gd name="connsiteX67" fmla="*/ 10421 w 3831818"/>
              <a:gd name="connsiteY67" fmla="*/ 4637861 h 6858000"/>
              <a:gd name="connsiteX68" fmla="*/ 10421 w 3831818"/>
              <a:gd name="connsiteY68" fmla="*/ 4648282 h 6858000"/>
              <a:gd name="connsiteX69" fmla="*/ 10421 w 3831818"/>
              <a:gd name="connsiteY69" fmla="*/ 4679546 h 6858000"/>
              <a:gd name="connsiteX70" fmla="*/ 41685 w 3831818"/>
              <a:gd name="connsiteY70" fmla="*/ 4700389 h 6858000"/>
              <a:gd name="connsiteX71" fmla="*/ 52106 w 3831818"/>
              <a:gd name="connsiteY71" fmla="*/ 4700389 h 6858000"/>
              <a:gd name="connsiteX72" fmla="*/ 93791 w 3831818"/>
              <a:gd name="connsiteY72" fmla="*/ 4700389 h 6858000"/>
              <a:gd name="connsiteX73" fmla="*/ 135476 w 3831818"/>
              <a:gd name="connsiteY73" fmla="*/ 4700389 h 6858000"/>
              <a:gd name="connsiteX74" fmla="*/ 135476 w 3831818"/>
              <a:gd name="connsiteY74" fmla="*/ 4679546 h 6858000"/>
              <a:gd name="connsiteX75" fmla="*/ 114634 w 3831818"/>
              <a:gd name="connsiteY75" fmla="*/ 4679546 h 6858000"/>
              <a:gd name="connsiteX76" fmla="*/ 93791 w 3831818"/>
              <a:gd name="connsiteY76" fmla="*/ 4679546 h 6858000"/>
              <a:gd name="connsiteX77" fmla="*/ 72949 w 3831818"/>
              <a:gd name="connsiteY77" fmla="*/ 4669125 h 6858000"/>
              <a:gd name="connsiteX78" fmla="*/ 62528 w 3831818"/>
              <a:gd name="connsiteY78" fmla="*/ 4658703 h 6858000"/>
              <a:gd name="connsiteX79" fmla="*/ 62528 w 3831818"/>
              <a:gd name="connsiteY79" fmla="*/ 4648282 h 6858000"/>
              <a:gd name="connsiteX80" fmla="*/ 72949 w 3831818"/>
              <a:gd name="connsiteY80" fmla="*/ 4637861 h 6858000"/>
              <a:gd name="connsiteX81" fmla="*/ 83370 w 3831818"/>
              <a:gd name="connsiteY81" fmla="*/ 4627440 h 6858000"/>
              <a:gd name="connsiteX82" fmla="*/ 62528 w 3831818"/>
              <a:gd name="connsiteY82" fmla="*/ 4617019 h 6858000"/>
              <a:gd name="connsiteX83" fmla="*/ 41685 w 3831818"/>
              <a:gd name="connsiteY83" fmla="*/ 4617019 h 6858000"/>
              <a:gd name="connsiteX84" fmla="*/ 1099769 w 3831818"/>
              <a:gd name="connsiteY84" fmla="*/ 4606334 h 6858000"/>
              <a:gd name="connsiteX85" fmla="*/ 1056452 w 3831818"/>
              <a:gd name="connsiteY85" fmla="*/ 4696481 h 6858000"/>
              <a:gd name="connsiteX86" fmla="*/ 1000438 w 3831818"/>
              <a:gd name="connsiteY86" fmla="*/ 4773337 h 6858000"/>
              <a:gd name="connsiteX87" fmla="*/ 1082505 w 3831818"/>
              <a:gd name="connsiteY87" fmla="*/ 4930144 h 6858000"/>
              <a:gd name="connsiteX88" fmla="*/ 1099769 w 3831818"/>
              <a:gd name="connsiteY88" fmla="*/ 4978509 h 6858000"/>
              <a:gd name="connsiteX89" fmla="*/ 812857 w 3831818"/>
              <a:gd name="connsiteY89" fmla="*/ 4575332 h 6858000"/>
              <a:gd name="connsiteX90" fmla="*/ 812856 w 3831818"/>
              <a:gd name="connsiteY90" fmla="*/ 4575334 h 6858000"/>
              <a:gd name="connsiteX91" fmla="*/ 790711 w 3831818"/>
              <a:gd name="connsiteY91" fmla="*/ 4614413 h 6858000"/>
              <a:gd name="connsiteX92" fmla="*/ 782596 w 3831818"/>
              <a:gd name="connsiteY92" fmla="*/ 4620764 h 6858000"/>
              <a:gd name="connsiteX93" fmla="*/ 802434 w 3831818"/>
              <a:gd name="connsiteY93" fmla="*/ 4585755 h 6858000"/>
              <a:gd name="connsiteX94" fmla="*/ 833698 w 3831818"/>
              <a:gd name="connsiteY94" fmla="*/ 4554491 h 6858000"/>
              <a:gd name="connsiteX95" fmla="*/ 812857 w 3831818"/>
              <a:gd name="connsiteY95" fmla="*/ 4575332 h 6858000"/>
              <a:gd name="connsiteX96" fmla="*/ 819369 w 3831818"/>
              <a:gd name="connsiteY96" fmla="*/ 4561005 h 6858000"/>
              <a:gd name="connsiteX97" fmla="*/ 833698 w 3831818"/>
              <a:gd name="connsiteY97" fmla="*/ 4554491 h 6858000"/>
              <a:gd name="connsiteX98" fmla="*/ 531483 w 3831818"/>
              <a:gd name="connsiteY98" fmla="*/ 4554491 h 6858000"/>
              <a:gd name="connsiteX99" fmla="*/ 541904 w 3831818"/>
              <a:gd name="connsiteY99" fmla="*/ 4575334 h 6858000"/>
              <a:gd name="connsiteX100" fmla="*/ 552325 w 3831818"/>
              <a:gd name="connsiteY100" fmla="*/ 4596176 h 6858000"/>
              <a:gd name="connsiteX101" fmla="*/ 562746 w 3831818"/>
              <a:gd name="connsiteY101" fmla="*/ 4606597 h 6858000"/>
              <a:gd name="connsiteX102" fmla="*/ 625274 w 3831818"/>
              <a:gd name="connsiteY102" fmla="*/ 4658703 h 6858000"/>
              <a:gd name="connsiteX103" fmla="*/ 687801 w 3831818"/>
              <a:gd name="connsiteY103" fmla="*/ 4669125 h 6858000"/>
              <a:gd name="connsiteX104" fmla="*/ 719065 w 3831818"/>
              <a:gd name="connsiteY104" fmla="*/ 4662612 h 6858000"/>
              <a:gd name="connsiteX105" fmla="*/ 744536 w 3831818"/>
              <a:gd name="connsiteY105" fmla="*/ 4650937 h 6858000"/>
              <a:gd name="connsiteX106" fmla="*/ 720368 w 3831818"/>
              <a:gd name="connsiteY106" fmla="*/ 4670428 h 6858000"/>
              <a:gd name="connsiteX107" fmla="*/ 687801 w 3831818"/>
              <a:gd name="connsiteY107" fmla="*/ 4679546 h 6858000"/>
              <a:gd name="connsiteX108" fmla="*/ 614852 w 3831818"/>
              <a:gd name="connsiteY108" fmla="*/ 4669125 h 6858000"/>
              <a:gd name="connsiteX109" fmla="*/ 541904 w 3831818"/>
              <a:gd name="connsiteY109" fmla="*/ 4606597 h 6858000"/>
              <a:gd name="connsiteX110" fmla="*/ 521061 w 3831818"/>
              <a:gd name="connsiteY110" fmla="*/ 4575334 h 6858000"/>
              <a:gd name="connsiteX111" fmla="*/ 490555 w 3831818"/>
              <a:gd name="connsiteY111" fmla="*/ 4558991 h 6858000"/>
              <a:gd name="connsiteX112" fmla="*/ 500219 w 3831818"/>
              <a:gd name="connsiteY112" fmla="*/ 4561005 h 6858000"/>
              <a:gd name="connsiteX113" fmla="*/ 531483 w 3831818"/>
              <a:gd name="connsiteY113" fmla="*/ 4575334 h 6858000"/>
              <a:gd name="connsiteX114" fmla="*/ 531483 w 3831818"/>
              <a:gd name="connsiteY114" fmla="*/ 4564912 h 6858000"/>
              <a:gd name="connsiteX115" fmla="*/ 531483 w 3831818"/>
              <a:gd name="connsiteY115" fmla="*/ 4554491 h 6858000"/>
              <a:gd name="connsiteX116" fmla="*/ 448113 w 3831818"/>
              <a:gd name="connsiteY116" fmla="*/ 4544070 h 6858000"/>
              <a:gd name="connsiteX117" fmla="*/ 484587 w 3831818"/>
              <a:gd name="connsiteY117" fmla="*/ 4555794 h 6858000"/>
              <a:gd name="connsiteX118" fmla="*/ 490555 w 3831818"/>
              <a:gd name="connsiteY118" fmla="*/ 4558991 h 6858000"/>
              <a:gd name="connsiteX119" fmla="*/ 468955 w 3831818"/>
              <a:gd name="connsiteY119" fmla="*/ 4554491 h 6858000"/>
              <a:gd name="connsiteX120" fmla="*/ 375164 w 3831818"/>
              <a:gd name="connsiteY120" fmla="*/ 4585755 h 6858000"/>
              <a:gd name="connsiteX121" fmla="*/ 360835 w 3831818"/>
              <a:gd name="connsiteY121" fmla="*/ 4607900 h 6858000"/>
              <a:gd name="connsiteX122" fmla="*/ 355170 w 3831818"/>
              <a:gd name="connsiteY122" fmla="*/ 4633964 h 6858000"/>
              <a:gd name="connsiteX123" fmla="*/ 354322 w 3831818"/>
              <a:gd name="connsiteY123" fmla="*/ 4617019 h 6858000"/>
              <a:gd name="connsiteX124" fmla="*/ 375164 w 3831818"/>
              <a:gd name="connsiteY124" fmla="*/ 4575334 h 6858000"/>
              <a:gd name="connsiteX125" fmla="*/ 448113 w 3831818"/>
              <a:gd name="connsiteY125" fmla="*/ 4544070 h 6858000"/>
              <a:gd name="connsiteX126" fmla="*/ 588056 w 3831818"/>
              <a:gd name="connsiteY126" fmla="*/ 4530672 h 6858000"/>
              <a:gd name="connsiteX127" fmla="*/ 599221 w 3831818"/>
              <a:gd name="connsiteY127" fmla="*/ 4549281 h 6858000"/>
              <a:gd name="connsiteX128" fmla="*/ 609763 w 3831818"/>
              <a:gd name="connsiteY128" fmla="*/ 4566851 h 6858000"/>
              <a:gd name="connsiteX129" fmla="*/ 604431 w 3831818"/>
              <a:gd name="connsiteY129" fmla="*/ 4564912 h 6858000"/>
              <a:gd name="connsiteX130" fmla="*/ 590102 w 3831818"/>
              <a:gd name="connsiteY130" fmla="*/ 4538860 h 6858000"/>
              <a:gd name="connsiteX131" fmla="*/ 576295 w 3831818"/>
              <a:gd name="connsiteY131" fmla="*/ 4478764 h 6858000"/>
              <a:gd name="connsiteX132" fmla="*/ 583589 w 3831818"/>
              <a:gd name="connsiteY132" fmla="*/ 4512806 h 6858000"/>
              <a:gd name="connsiteX133" fmla="*/ 588056 w 3831818"/>
              <a:gd name="connsiteY133" fmla="*/ 4530672 h 6858000"/>
              <a:gd name="connsiteX134" fmla="*/ 583589 w 3831818"/>
              <a:gd name="connsiteY134" fmla="*/ 4523228 h 6858000"/>
              <a:gd name="connsiteX135" fmla="*/ 575774 w 3831818"/>
              <a:gd name="connsiteY135" fmla="*/ 4481543 h 6858000"/>
              <a:gd name="connsiteX136" fmla="*/ 583589 w 3831818"/>
              <a:gd name="connsiteY136" fmla="*/ 4439858 h 6858000"/>
              <a:gd name="connsiteX137" fmla="*/ 576295 w 3831818"/>
              <a:gd name="connsiteY137" fmla="*/ 4478764 h 6858000"/>
              <a:gd name="connsiteX138" fmla="*/ 575774 w 3831818"/>
              <a:gd name="connsiteY138" fmla="*/ 4476332 h 6858000"/>
              <a:gd name="connsiteX139" fmla="*/ 583589 w 3831818"/>
              <a:gd name="connsiteY139" fmla="*/ 4439858 h 6858000"/>
              <a:gd name="connsiteX140" fmla="*/ 698222 w 3831818"/>
              <a:gd name="connsiteY140" fmla="*/ 4429437 h 6858000"/>
              <a:gd name="connsiteX141" fmla="*/ 719065 w 3831818"/>
              <a:gd name="connsiteY141" fmla="*/ 4429437 h 6858000"/>
              <a:gd name="connsiteX142" fmla="*/ 760750 w 3831818"/>
              <a:gd name="connsiteY142" fmla="*/ 4429437 h 6858000"/>
              <a:gd name="connsiteX143" fmla="*/ 792013 w 3831818"/>
              <a:gd name="connsiteY143" fmla="*/ 4450279 h 6858000"/>
              <a:gd name="connsiteX144" fmla="*/ 812856 w 3831818"/>
              <a:gd name="connsiteY144" fmla="*/ 4481543 h 6858000"/>
              <a:gd name="connsiteX145" fmla="*/ 812856 w 3831818"/>
              <a:gd name="connsiteY145" fmla="*/ 4502385 h 6858000"/>
              <a:gd name="connsiteX146" fmla="*/ 854541 w 3831818"/>
              <a:gd name="connsiteY146" fmla="*/ 4491964 h 6858000"/>
              <a:gd name="connsiteX147" fmla="*/ 885804 w 3831818"/>
              <a:gd name="connsiteY147" fmla="*/ 4502385 h 6858000"/>
              <a:gd name="connsiteX148" fmla="*/ 906647 w 3831818"/>
              <a:gd name="connsiteY148" fmla="*/ 4523228 h 6858000"/>
              <a:gd name="connsiteX149" fmla="*/ 917068 w 3831818"/>
              <a:gd name="connsiteY149" fmla="*/ 4585755 h 6858000"/>
              <a:gd name="connsiteX150" fmla="*/ 917068 w 3831818"/>
              <a:gd name="connsiteY150" fmla="*/ 4637861 h 6858000"/>
              <a:gd name="connsiteX151" fmla="*/ 906647 w 3831818"/>
              <a:gd name="connsiteY151" fmla="*/ 4585755 h 6858000"/>
              <a:gd name="connsiteX152" fmla="*/ 896225 w 3831818"/>
              <a:gd name="connsiteY152" fmla="*/ 4564912 h 6858000"/>
              <a:gd name="connsiteX153" fmla="*/ 864962 w 3831818"/>
              <a:gd name="connsiteY153" fmla="*/ 4554491 h 6858000"/>
              <a:gd name="connsiteX154" fmla="*/ 833698 w 3831818"/>
              <a:gd name="connsiteY154" fmla="*/ 4554491 h 6858000"/>
              <a:gd name="connsiteX155" fmla="*/ 875383 w 3831818"/>
              <a:gd name="connsiteY155" fmla="*/ 4544070 h 6858000"/>
              <a:gd name="connsiteX156" fmla="*/ 906647 w 3831818"/>
              <a:gd name="connsiteY156" fmla="*/ 4554491 h 6858000"/>
              <a:gd name="connsiteX157" fmla="*/ 896225 w 3831818"/>
              <a:gd name="connsiteY157" fmla="*/ 4533649 h 6858000"/>
              <a:gd name="connsiteX158" fmla="*/ 875383 w 3831818"/>
              <a:gd name="connsiteY158" fmla="*/ 4523228 h 6858000"/>
              <a:gd name="connsiteX159" fmla="*/ 854541 w 3831818"/>
              <a:gd name="connsiteY159" fmla="*/ 4512806 h 6858000"/>
              <a:gd name="connsiteX160" fmla="*/ 812856 w 3831818"/>
              <a:gd name="connsiteY160" fmla="*/ 4523228 h 6858000"/>
              <a:gd name="connsiteX161" fmla="*/ 792013 w 3831818"/>
              <a:gd name="connsiteY161" fmla="*/ 4533649 h 6858000"/>
              <a:gd name="connsiteX162" fmla="*/ 802434 w 3831818"/>
              <a:gd name="connsiteY162" fmla="*/ 4512806 h 6858000"/>
              <a:gd name="connsiteX163" fmla="*/ 802434 w 3831818"/>
              <a:gd name="connsiteY163" fmla="*/ 4481543 h 6858000"/>
              <a:gd name="connsiteX164" fmla="*/ 792013 w 3831818"/>
              <a:gd name="connsiteY164" fmla="*/ 4460700 h 6858000"/>
              <a:gd name="connsiteX165" fmla="*/ 771171 w 3831818"/>
              <a:gd name="connsiteY165" fmla="*/ 4450279 h 6858000"/>
              <a:gd name="connsiteX166" fmla="*/ 760750 w 3831818"/>
              <a:gd name="connsiteY166" fmla="*/ 4450279 h 6858000"/>
              <a:gd name="connsiteX167" fmla="*/ 781592 w 3831818"/>
              <a:gd name="connsiteY167" fmla="*/ 4491964 h 6858000"/>
              <a:gd name="connsiteX168" fmla="*/ 771171 w 3831818"/>
              <a:gd name="connsiteY168" fmla="*/ 4554491 h 6858000"/>
              <a:gd name="connsiteX169" fmla="*/ 771171 w 3831818"/>
              <a:gd name="connsiteY169" fmla="*/ 4564912 h 6858000"/>
              <a:gd name="connsiteX170" fmla="*/ 750328 w 3831818"/>
              <a:gd name="connsiteY170" fmla="*/ 4585755 h 6858000"/>
              <a:gd name="connsiteX171" fmla="*/ 698222 w 3831818"/>
              <a:gd name="connsiteY171" fmla="*/ 4606597 h 6858000"/>
              <a:gd name="connsiteX172" fmla="*/ 635695 w 3831818"/>
              <a:gd name="connsiteY172" fmla="*/ 4596176 h 6858000"/>
              <a:gd name="connsiteX173" fmla="*/ 614852 w 3831818"/>
              <a:gd name="connsiteY173" fmla="*/ 4575334 h 6858000"/>
              <a:gd name="connsiteX174" fmla="*/ 609763 w 3831818"/>
              <a:gd name="connsiteY174" fmla="*/ 4566851 h 6858000"/>
              <a:gd name="connsiteX175" fmla="*/ 618761 w 3831818"/>
              <a:gd name="connsiteY175" fmla="*/ 4570123 h 6858000"/>
              <a:gd name="connsiteX176" fmla="*/ 625274 w 3831818"/>
              <a:gd name="connsiteY176" fmla="*/ 4575334 h 6858000"/>
              <a:gd name="connsiteX177" fmla="*/ 677380 w 3831818"/>
              <a:gd name="connsiteY177" fmla="*/ 4585755 h 6858000"/>
              <a:gd name="connsiteX178" fmla="*/ 729486 w 3831818"/>
              <a:gd name="connsiteY178" fmla="*/ 4564912 h 6858000"/>
              <a:gd name="connsiteX179" fmla="*/ 750328 w 3831818"/>
              <a:gd name="connsiteY179" fmla="*/ 4544070 h 6858000"/>
              <a:gd name="connsiteX180" fmla="*/ 750328 w 3831818"/>
              <a:gd name="connsiteY180" fmla="*/ 4533649 h 6858000"/>
              <a:gd name="connsiteX181" fmla="*/ 760750 w 3831818"/>
              <a:gd name="connsiteY181" fmla="*/ 4481543 h 6858000"/>
              <a:gd name="connsiteX182" fmla="*/ 729486 w 3831818"/>
              <a:gd name="connsiteY182" fmla="*/ 4439858 h 6858000"/>
              <a:gd name="connsiteX183" fmla="*/ 719065 w 3831818"/>
              <a:gd name="connsiteY183" fmla="*/ 4439858 h 6858000"/>
              <a:gd name="connsiteX184" fmla="*/ 833698 w 3831818"/>
              <a:gd name="connsiteY184" fmla="*/ 4023009 h 6858000"/>
              <a:gd name="connsiteX185" fmla="*/ 708643 w 3831818"/>
              <a:gd name="connsiteY185" fmla="*/ 4179327 h 6858000"/>
              <a:gd name="connsiteX186" fmla="*/ 416849 w 3831818"/>
              <a:gd name="connsiteY186" fmla="*/ 4366909 h 6858000"/>
              <a:gd name="connsiteX187" fmla="*/ 250110 w 3831818"/>
              <a:gd name="connsiteY187" fmla="*/ 4523228 h 6858000"/>
              <a:gd name="connsiteX188" fmla="*/ 208425 w 3831818"/>
              <a:gd name="connsiteY188" fmla="*/ 4700389 h 6858000"/>
              <a:gd name="connsiteX189" fmla="*/ 260531 w 3831818"/>
              <a:gd name="connsiteY189" fmla="*/ 4815022 h 6858000"/>
              <a:gd name="connsiteX190" fmla="*/ 354322 w 3831818"/>
              <a:gd name="connsiteY190" fmla="*/ 4898392 h 6858000"/>
              <a:gd name="connsiteX191" fmla="*/ 479376 w 3831818"/>
              <a:gd name="connsiteY191" fmla="*/ 4919234 h 6858000"/>
              <a:gd name="connsiteX192" fmla="*/ 562746 w 3831818"/>
              <a:gd name="connsiteY192" fmla="*/ 4887970 h 6858000"/>
              <a:gd name="connsiteX193" fmla="*/ 614852 w 3831818"/>
              <a:gd name="connsiteY193" fmla="*/ 4815022 h 6858000"/>
              <a:gd name="connsiteX194" fmla="*/ 614852 w 3831818"/>
              <a:gd name="connsiteY194" fmla="*/ 4742073 h 6858000"/>
              <a:gd name="connsiteX195" fmla="*/ 604431 w 3831818"/>
              <a:gd name="connsiteY195" fmla="*/ 4731652 h 6858000"/>
              <a:gd name="connsiteX196" fmla="*/ 614852 w 3831818"/>
              <a:gd name="connsiteY196" fmla="*/ 4731652 h 6858000"/>
              <a:gd name="connsiteX197" fmla="*/ 666959 w 3831818"/>
              <a:gd name="connsiteY197" fmla="*/ 4762916 h 6858000"/>
              <a:gd name="connsiteX198" fmla="*/ 687801 w 3831818"/>
              <a:gd name="connsiteY198" fmla="*/ 4825443 h 6858000"/>
              <a:gd name="connsiteX199" fmla="*/ 666959 w 3831818"/>
              <a:gd name="connsiteY199" fmla="*/ 4898392 h 6858000"/>
              <a:gd name="connsiteX200" fmla="*/ 656537 w 3831818"/>
              <a:gd name="connsiteY200" fmla="*/ 4919234 h 6858000"/>
              <a:gd name="connsiteX201" fmla="*/ 750328 w 3831818"/>
              <a:gd name="connsiteY201" fmla="*/ 4950498 h 6858000"/>
              <a:gd name="connsiteX202" fmla="*/ 802434 w 3831818"/>
              <a:gd name="connsiteY202" fmla="*/ 5096395 h 6858000"/>
              <a:gd name="connsiteX203" fmla="*/ 781592 w 3831818"/>
              <a:gd name="connsiteY203" fmla="*/ 5075552 h 6858000"/>
              <a:gd name="connsiteX204" fmla="*/ 521061 w 3831818"/>
              <a:gd name="connsiteY204" fmla="*/ 5190186 h 6858000"/>
              <a:gd name="connsiteX205" fmla="*/ 906647 w 3831818"/>
              <a:gd name="connsiteY205" fmla="*/ 5377768 h 6858000"/>
              <a:gd name="connsiteX206" fmla="*/ 792013 w 3831818"/>
              <a:gd name="connsiteY206" fmla="*/ 5263134 h 6858000"/>
              <a:gd name="connsiteX207" fmla="*/ 802434 w 3831818"/>
              <a:gd name="connsiteY207" fmla="*/ 5263134 h 6858000"/>
              <a:gd name="connsiteX208" fmla="*/ 833698 w 3831818"/>
              <a:gd name="connsiteY208" fmla="*/ 4783758 h 6858000"/>
              <a:gd name="connsiteX209" fmla="*/ 948332 w 3831818"/>
              <a:gd name="connsiteY209" fmla="*/ 4617019 h 6858000"/>
              <a:gd name="connsiteX210" fmla="*/ 937910 w 3831818"/>
              <a:gd name="connsiteY210" fmla="*/ 4544070 h 6858000"/>
              <a:gd name="connsiteX211" fmla="*/ 844119 w 3831818"/>
              <a:gd name="connsiteY211" fmla="*/ 4387752 h 6858000"/>
              <a:gd name="connsiteX212" fmla="*/ 708643 w 3831818"/>
              <a:gd name="connsiteY212" fmla="*/ 4346067 h 6858000"/>
              <a:gd name="connsiteX213" fmla="*/ 677380 w 3831818"/>
              <a:gd name="connsiteY213" fmla="*/ 4356488 h 6858000"/>
              <a:gd name="connsiteX214" fmla="*/ 625274 w 3831818"/>
              <a:gd name="connsiteY214" fmla="*/ 4377330 h 6858000"/>
              <a:gd name="connsiteX215" fmla="*/ 583589 w 3831818"/>
              <a:gd name="connsiteY215" fmla="*/ 4439858 h 6858000"/>
              <a:gd name="connsiteX216" fmla="*/ 625274 w 3831818"/>
              <a:gd name="connsiteY216" fmla="*/ 4366909 h 6858000"/>
              <a:gd name="connsiteX217" fmla="*/ 677380 w 3831818"/>
              <a:gd name="connsiteY217" fmla="*/ 4335646 h 6858000"/>
              <a:gd name="connsiteX218" fmla="*/ 708643 w 3831818"/>
              <a:gd name="connsiteY218" fmla="*/ 4325224 h 6858000"/>
              <a:gd name="connsiteX219" fmla="*/ 854541 w 3831818"/>
              <a:gd name="connsiteY219" fmla="*/ 4366909 h 6858000"/>
              <a:gd name="connsiteX220" fmla="*/ 958753 w 3831818"/>
              <a:gd name="connsiteY220" fmla="*/ 4533649 h 6858000"/>
              <a:gd name="connsiteX221" fmla="*/ 969174 w 3831818"/>
              <a:gd name="connsiteY221" fmla="*/ 4585755 h 6858000"/>
              <a:gd name="connsiteX222" fmla="*/ 990017 w 3831818"/>
              <a:gd name="connsiteY222" fmla="*/ 4523228 h 6858000"/>
              <a:gd name="connsiteX223" fmla="*/ 979595 w 3831818"/>
              <a:gd name="connsiteY223" fmla="*/ 4481543 h 6858000"/>
              <a:gd name="connsiteX224" fmla="*/ 875383 w 3831818"/>
              <a:gd name="connsiteY224" fmla="*/ 4335646 h 6858000"/>
              <a:gd name="connsiteX225" fmla="*/ 698222 w 3831818"/>
              <a:gd name="connsiteY225" fmla="*/ 4293961 h 6858000"/>
              <a:gd name="connsiteX226" fmla="*/ 656537 w 3831818"/>
              <a:gd name="connsiteY226" fmla="*/ 4304382 h 6858000"/>
              <a:gd name="connsiteX227" fmla="*/ 604431 w 3831818"/>
              <a:gd name="connsiteY227" fmla="*/ 4335646 h 6858000"/>
              <a:gd name="connsiteX228" fmla="*/ 531483 w 3831818"/>
              <a:gd name="connsiteY228" fmla="*/ 4429437 h 6858000"/>
              <a:gd name="connsiteX229" fmla="*/ 521061 w 3831818"/>
              <a:gd name="connsiteY229" fmla="*/ 4533649 h 6858000"/>
              <a:gd name="connsiteX230" fmla="*/ 531483 w 3831818"/>
              <a:gd name="connsiteY230" fmla="*/ 4554491 h 6858000"/>
              <a:gd name="connsiteX231" fmla="*/ 427270 w 3831818"/>
              <a:gd name="connsiteY231" fmla="*/ 4533649 h 6858000"/>
              <a:gd name="connsiteX232" fmla="*/ 354322 w 3831818"/>
              <a:gd name="connsiteY232" fmla="*/ 4564912 h 6858000"/>
              <a:gd name="connsiteX233" fmla="*/ 323058 w 3831818"/>
              <a:gd name="connsiteY233" fmla="*/ 4648282 h 6858000"/>
              <a:gd name="connsiteX234" fmla="*/ 364743 w 3831818"/>
              <a:gd name="connsiteY234" fmla="*/ 4731652 h 6858000"/>
              <a:gd name="connsiteX235" fmla="*/ 396007 w 3831818"/>
              <a:gd name="connsiteY235" fmla="*/ 4783758 h 6858000"/>
              <a:gd name="connsiteX236" fmla="*/ 396007 w 3831818"/>
              <a:gd name="connsiteY236" fmla="*/ 4825443 h 6858000"/>
              <a:gd name="connsiteX237" fmla="*/ 406428 w 3831818"/>
              <a:gd name="connsiteY237" fmla="*/ 4815022 h 6858000"/>
              <a:gd name="connsiteX238" fmla="*/ 406428 w 3831818"/>
              <a:gd name="connsiteY238" fmla="*/ 4783758 h 6858000"/>
              <a:gd name="connsiteX239" fmla="*/ 406428 w 3831818"/>
              <a:gd name="connsiteY239" fmla="*/ 4773337 h 6858000"/>
              <a:gd name="connsiteX240" fmla="*/ 406428 w 3831818"/>
              <a:gd name="connsiteY240" fmla="*/ 4762916 h 6858000"/>
              <a:gd name="connsiteX241" fmla="*/ 416849 w 3831818"/>
              <a:gd name="connsiteY241" fmla="*/ 4762916 h 6858000"/>
              <a:gd name="connsiteX242" fmla="*/ 458534 w 3831818"/>
              <a:gd name="connsiteY242" fmla="*/ 4752495 h 6858000"/>
              <a:gd name="connsiteX243" fmla="*/ 489798 w 3831818"/>
              <a:gd name="connsiteY243" fmla="*/ 4731652 h 6858000"/>
              <a:gd name="connsiteX244" fmla="*/ 500219 w 3831818"/>
              <a:gd name="connsiteY244" fmla="*/ 4700389 h 6858000"/>
              <a:gd name="connsiteX245" fmla="*/ 500219 w 3831818"/>
              <a:gd name="connsiteY245" fmla="*/ 4689967 h 6858000"/>
              <a:gd name="connsiteX246" fmla="*/ 489798 w 3831818"/>
              <a:gd name="connsiteY246" fmla="*/ 4710810 h 6858000"/>
              <a:gd name="connsiteX247" fmla="*/ 448113 w 3831818"/>
              <a:gd name="connsiteY247" fmla="*/ 4731652 h 6858000"/>
              <a:gd name="connsiteX248" fmla="*/ 406428 w 3831818"/>
              <a:gd name="connsiteY248" fmla="*/ 4721231 h 6858000"/>
              <a:gd name="connsiteX249" fmla="*/ 375164 w 3831818"/>
              <a:gd name="connsiteY249" fmla="*/ 4700389 h 6858000"/>
              <a:gd name="connsiteX250" fmla="*/ 354322 w 3831818"/>
              <a:gd name="connsiteY250" fmla="*/ 4637861 h 6858000"/>
              <a:gd name="connsiteX251" fmla="*/ 355170 w 3831818"/>
              <a:gd name="connsiteY251" fmla="*/ 4633964 h 6858000"/>
              <a:gd name="connsiteX252" fmla="*/ 355625 w 3831818"/>
              <a:gd name="connsiteY252" fmla="*/ 4643072 h 6858000"/>
              <a:gd name="connsiteX253" fmla="*/ 364743 w 3831818"/>
              <a:gd name="connsiteY253" fmla="*/ 4669125 h 6858000"/>
              <a:gd name="connsiteX254" fmla="*/ 385585 w 3831818"/>
              <a:gd name="connsiteY254" fmla="*/ 4689967 h 6858000"/>
              <a:gd name="connsiteX255" fmla="*/ 427270 w 3831818"/>
              <a:gd name="connsiteY255" fmla="*/ 4700389 h 6858000"/>
              <a:gd name="connsiteX256" fmla="*/ 458534 w 3831818"/>
              <a:gd name="connsiteY256" fmla="*/ 4689967 h 6858000"/>
              <a:gd name="connsiteX257" fmla="*/ 479376 w 3831818"/>
              <a:gd name="connsiteY257" fmla="*/ 4669125 h 6858000"/>
              <a:gd name="connsiteX258" fmla="*/ 489798 w 3831818"/>
              <a:gd name="connsiteY258" fmla="*/ 4658703 h 6858000"/>
              <a:gd name="connsiteX259" fmla="*/ 500219 w 3831818"/>
              <a:gd name="connsiteY259" fmla="*/ 4679546 h 6858000"/>
              <a:gd name="connsiteX260" fmla="*/ 510640 w 3831818"/>
              <a:gd name="connsiteY260" fmla="*/ 4710810 h 6858000"/>
              <a:gd name="connsiteX261" fmla="*/ 500219 w 3831818"/>
              <a:gd name="connsiteY261" fmla="*/ 4752495 h 6858000"/>
              <a:gd name="connsiteX262" fmla="*/ 458534 w 3831818"/>
              <a:gd name="connsiteY262" fmla="*/ 4783758 h 6858000"/>
              <a:gd name="connsiteX263" fmla="*/ 416849 w 3831818"/>
              <a:gd name="connsiteY263" fmla="*/ 4794179 h 6858000"/>
              <a:gd name="connsiteX264" fmla="*/ 406428 w 3831818"/>
              <a:gd name="connsiteY264" fmla="*/ 4835864 h 6858000"/>
              <a:gd name="connsiteX265" fmla="*/ 375164 w 3831818"/>
              <a:gd name="connsiteY265" fmla="*/ 4856707 h 6858000"/>
              <a:gd name="connsiteX266" fmla="*/ 364743 w 3831818"/>
              <a:gd name="connsiteY266" fmla="*/ 4856707 h 6858000"/>
              <a:gd name="connsiteX267" fmla="*/ 354322 w 3831818"/>
              <a:gd name="connsiteY267" fmla="*/ 4856707 h 6858000"/>
              <a:gd name="connsiteX268" fmla="*/ 364743 w 3831818"/>
              <a:gd name="connsiteY268" fmla="*/ 4846285 h 6858000"/>
              <a:gd name="connsiteX269" fmla="*/ 375164 w 3831818"/>
              <a:gd name="connsiteY269" fmla="*/ 4804601 h 6858000"/>
              <a:gd name="connsiteX270" fmla="*/ 354322 w 3831818"/>
              <a:gd name="connsiteY270" fmla="*/ 4762916 h 6858000"/>
              <a:gd name="connsiteX271" fmla="*/ 312637 w 3831818"/>
              <a:gd name="connsiteY271" fmla="*/ 4648282 h 6858000"/>
              <a:gd name="connsiteX272" fmla="*/ 343901 w 3831818"/>
              <a:gd name="connsiteY272" fmla="*/ 4554491 h 6858000"/>
              <a:gd name="connsiteX273" fmla="*/ 427270 w 3831818"/>
              <a:gd name="connsiteY273" fmla="*/ 4512806 h 6858000"/>
              <a:gd name="connsiteX274" fmla="*/ 510640 w 3831818"/>
              <a:gd name="connsiteY274" fmla="*/ 4523228 h 6858000"/>
              <a:gd name="connsiteX275" fmla="*/ 521061 w 3831818"/>
              <a:gd name="connsiteY275" fmla="*/ 4419015 h 6858000"/>
              <a:gd name="connsiteX276" fmla="*/ 604431 w 3831818"/>
              <a:gd name="connsiteY276" fmla="*/ 4325224 h 6858000"/>
              <a:gd name="connsiteX277" fmla="*/ 656537 w 3831818"/>
              <a:gd name="connsiteY277" fmla="*/ 4293961 h 6858000"/>
              <a:gd name="connsiteX278" fmla="*/ 708643 w 3831818"/>
              <a:gd name="connsiteY278" fmla="*/ 4283539 h 6858000"/>
              <a:gd name="connsiteX279" fmla="*/ 896225 w 3831818"/>
              <a:gd name="connsiteY279" fmla="*/ 4335646 h 6858000"/>
              <a:gd name="connsiteX280" fmla="*/ 1000438 w 3831818"/>
              <a:gd name="connsiteY280" fmla="*/ 4491964 h 6858000"/>
              <a:gd name="connsiteX281" fmla="*/ 1000438 w 3831818"/>
              <a:gd name="connsiteY281" fmla="*/ 4512806 h 6858000"/>
              <a:gd name="connsiteX282" fmla="*/ 833698 w 3831818"/>
              <a:gd name="connsiteY282" fmla="*/ 4023009 h 6858000"/>
              <a:gd name="connsiteX283" fmla="*/ 482503 w 3831818"/>
              <a:gd name="connsiteY283" fmla="*/ 3974878 h 6858000"/>
              <a:gd name="connsiteX284" fmla="*/ 474278 w 3831818"/>
              <a:gd name="connsiteY284" fmla="*/ 3990939 h 6858000"/>
              <a:gd name="connsiteX285" fmla="*/ 476446 w 3831818"/>
              <a:gd name="connsiteY285" fmla="*/ 3982464 h 6858000"/>
              <a:gd name="connsiteX286" fmla="*/ 483332 w 3831818"/>
              <a:gd name="connsiteY286" fmla="*/ 3973839 h 6858000"/>
              <a:gd name="connsiteX287" fmla="*/ 482503 w 3831818"/>
              <a:gd name="connsiteY287" fmla="*/ 3974878 h 6858000"/>
              <a:gd name="connsiteX288" fmla="*/ 482715 w 3831818"/>
              <a:gd name="connsiteY288" fmla="*/ 3974465 h 6858000"/>
              <a:gd name="connsiteX289" fmla="*/ 843089 w 3831818"/>
              <a:gd name="connsiteY289" fmla="*/ 3963327 h 6858000"/>
              <a:gd name="connsiteX290" fmla="*/ 842817 w 3831818"/>
              <a:gd name="connsiteY290" fmla="*/ 3969600 h 6858000"/>
              <a:gd name="connsiteX291" fmla="*/ 833698 w 3831818"/>
              <a:gd name="connsiteY291" fmla="*/ 3991745 h 6858000"/>
              <a:gd name="connsiteX292" fmla="*/ 1000438 w 3831818"/>
              <a:gd name="connsiteY292" fmla="*/ 4533649 h 6858000"/>
              <a:gd name="connsiteX293" fmla="*/ 979595 w 3831818"/>
              <a:gd name="connsiteY293" fmla="*/ 4575334 h 6858000"/>
              <a:gd name="connsiteX294" fmla="*/ 969174 w 3831818"/>
              <a:gd name="connsiteY294" fmla="*/ 4596176 h 6858000"/>
              <a:gd name="connsiteX295" fmla="*/ 854541 w 3831818"/>
              <a:gd name="connsiteY295" fmla="*/ 4773337 h 6858000"/>
              <a:gd name="connsiteX296" fmla="*/ 812856 w 3831818"/>
              <a:gd name="connsiteY296" fmla="*/ 5273556 h 6858000"/>
              <a:gd name="connsiteX297" fmla="*/ 854541 w 3831818"/>
              <a:gd name="connsiteY297" fmla="*/ 5336083 h 6858000"/>
              <a:gd name="connsiteX298" fmla="*/ 958753 w 3831818"/>
              <a:gd name="connsiteY298" fmla="*/ 5356926 h 6858000"/>
              <a:gd name="connsiteX299" fmla="*/ 937910 w 3831818"/>
              <a:gd name="connsiteY299" fmla="*/ 5367347 h 6858000"/>
              <a:gd name="connsiteX300" fmla="*/ 500219 w 3831818"/>
              <a:gd name="connsiteY300" fmla="*/ 5190186 h 6858000"/>
              <a:gd name="connsiteX301" fmla="*/ 771171 w 3831818"/>
              <a:gd name="connsiteY301" fmla="*/ 5044289 h 6858000"/>
              <a:gd name="connsiteX302" fmla="*/ 635695 w 3831818"/>
              <a:gd name="connsiteY302" fmla="*/ 4950498 h 6858000"/>
              <a:gd name="connsiteX303" fmla="*/ 583589 w 3831818"/>
              <a:gd name="connsiteY303" fmla="*/ 4992183 h 6858000"/>
              <a:gd name="connsiteX304" fmla="*/ 500219 w 3831818"/>
              <a:gd name="connsiteY304" fmla="*/ 5023446 h 6858000"/>
              <a:gd name="connsiteX305" fmla="*/ 492455 w 3831818"/>
              <a:gd name="connsiteY305" fmla="*/ 5032936 h 6858000"/>
              <a:gd name="connsiteX306" fmla="*/ 409034 w 3831818"/>
              <a:gd name="connsiteY306" fmla="*/ 5028657 h 6858000"/>
              <a:gd name="connsiteX307" fmla="*/ 323058 w 3831818"/>
              <a:gd name="connsiteY307" fmla="*/ 4992183 h 6858000"/>
              <a:gd name="connsiteX308" fmla="*/ 187582 w 3831818"/>
              <a:gd name="connsiteY308" fmla="*/ 4846285 h 6858000"/>
              <a:gd name="connsiteX309" fmla="*/ 164135 w 3831818"/>
              <a:gd name="connsiteY309" fmla="*/ 4794180 h 6858000"/>
              <a:gd name="connsiteX310" fmla="*/ 160662 w 3831818"/>
              <a:gd name="connsiteY310" fmla="*/ 4771023 h 6858000"/>
              <a:gd name="connsiteX311" fmla="*/ 177161 w 3831818"/>
              <a:gd name="connsiteY311" fmla="*/ 4815022 h 6858000"/>
              <a:gd name="connsiteX312" fmla="*/ 302216 w 3831818"/>
              <a:gd name="connsiteY312" fmla="*/ 4960919 h 6858000"/>
              <a:gd name="connsiteX313" fmla="*/ 489798 w 3831818"/>
              <a:gd name="connsiteY313" fmla="*/ 5002604 h 6858000"/>
              <a:gd name="connsiteX314" fmla="*/ 583589 w 3831818"/>
              <a:gd name="connsiteY314" fmla="*/ 4971340 h 6858000"/>
              <a:gd name="connsiteX315" fmla="*/ 656537 w 3831818"/>
              <a:gd name="connsiteY315" fmla="*/ 4898392 h 6858000"/>
              <a:gd name="connsiteX316" fmla="*/ 677380 w 3831818"/>
              <a:gd name="connsiteY316" fmla="*/ 4835864 h 6858000"/>
              <a:gd name="connsiteX317" fmla="*/ 656537 w 3831818"/>
              <a:gd name="connsiteY317" fmla="*/ 4783758 h 6858000"/>
              <a:gd name="connsiteX318" fmla="*/ 625274 w 3831818"/>
              <a:gd name="connsiteY318" fmla="*/ 4762916 h 6858000"/>
              <a:gd name="connsiteX319" fmla="*/ 625274 w 3831818"/>
              <a:gd name="connsiteY319" fmla="*/ 4835864 h 6858000"/>
              <a:gd name="connsiteX320" fmla="*/ 573168 w 3831818"/>
              <a:gd name="connsiteY320" fmla="*/ 4908813 h 6858000"/>
              <a:gd name="connsiteX321" fmla="*/ 479376 w 3831818"/>
              <a:gd name="connsiteY321" fmla="*/ 4950498 h 6858000"/>
              <a:gd name="connsiteX322" fmla="*/ 343901 w 3831818"/>
              <a:gd name="connsiteY322" fmla="*/ 4919234 h 6858000"/>
              <a:gd name="connsiteX323" fmla="*/ 250110 w 3831818"/>
              <a:gd name="connsiteY323" fmla="*/ 4835864 h 6858000"/>
              <a:gd name="connsiteX324" fmla="*/ 198003 w 3831818"/>
              <a:gd name="connsiteY324" fmla="*/ 4721231 h 6858000"/>
              <a:gd name="connsiteX325" fmla="*/ 229267 w 3831818"/>
              <a:gd name="connsiteY325" fmla="*/ 4512806 h 6858000"/>
              <a:gd name="connsiteX326" fmla="*/ 406428 w 3831818"/>
              <a:gd name="connsiteY326" fmla="*/ 4356488 h 6858000"/>
              <a:gd name="connsiteX327" fmla="*/ 698222 w 3831818"/>
              <a:gd name="connsiteY327" fmla="*/ 4168906 h 6858000"/>
              <a:gd name="connsiteX328" fmla="*/ 822789 w 3831818"/>
              <a:gd name="connsiteY328" fmla="*/ 4019426 h 6858000"/>
              <a:gd name="connsiteX329" fmla="*/ 844119 w 3831818"/>
              <a:gd name="connsiteY329" fmla="*/ 3929218 h 6858000"/>
              <a:gd name="connsiteX330" fmla="*/ 848630 w 3831818"/>
              <a:gd name="connsiteY330" fmla="*/ 3933165 h 6858000"/>
              <a:gd name="connsiteX331" fmla="*/ 844119 w 3831818"/>
              <a:gd name="connsiteY331" fmla="*/ 3960481 h 6858000"/>
              <a:gd name="connsiteX332" fmla="*/ 843089 w 3831818"/>
              <a:gd name="connsiteY332" fmla="*/ 3963327 h 6858000"/>
              <a:gd name="connsiteX333" fmla="*/ 844119 w 3831818"/>
              <a:gd name="connsiteY333" fmla="*/ 3939639 h 6858000"/>
              <a:gd name="connsiteX334" fmla="*/ 591405 w 3831818"/>
              <a:gd name="connsiteY334" fmla="*/ 3896652 h 6858000"/>
              <a:gd name="connsiteX335" fmla="*/ 687801 w 3831818"/>
              <a:gd name="connsiteY335" fmla="*/ 3908375 h 6858000"/>
              <a:gd name="connsiteX336" fmla="*/ 683706 w 3831818"/>
              <a:gd name="connsiteY336" fmla="*/ 3916830 h 6858000"/>
              <a:gd name="connsiteX337" fmla="*/ 599221 w 3831818"/>
              <a:gd name="connsiteY337" fmla="*/ 3910167 h 6858000"/>
              <a:gd name="connsiteX338" fmla="*/ 513246 w 3831818"/>
              <a:gd name="connsiteY338" fmla="*/ 3943547 h 6858000"/>
              <a:gd name="connsiteX339" fmla="*/ 483332 w 3831818"/>
              <a:gd name="connsiteY339" fmla="*/ 3973839 h 6858000"/>
              <a:gd name="connsiteX340" fmla="*/ 510640 w 3831818"/>
              <a:gd name="connsiteY340" fmla="*/ 3939639 h 6858000"/>
              <a:gd name="connsiteX341" fmla="*/ 591405 w 3831818"/>
              <a:gd name="connsiteY341" fmla="*/ 3896652 h 6858000"/>
              <a:gd name="connsiteX342" fmla="*/ 1099769 w 3831818"/>
              <a:gd name="connsiteY342" fmla="*/ 3781072 h 6858000"/>
              <a:gd name="connsiteX343" fmla="*/ 1048636 w 3831818"/>
              <a:gd name="connsiteY343" fmla="*/ 3866690 h 6858000"/>
              <a:gd name="connsiteX344" fmla="*/ 969174 w 3831818"/>
              <a:gd name="connsiteY344" fmla="*/ 3929218 h 6858000"/>
              <a:gd name="connsiteX345" fmla="*/ 1082017 w 3831818"/>
              <a:gd name="connsiteY345" fmla="*/ 4108007 h 6858000"/>
              <a:gd name="connsiteX346" fmla="*/ 1099769 w 3831818"/>
              <a:gd name="connsiteY346" fmla="*/ 4163947 h 6858000"/>
              <a:gd name="connsiteX347" fmla="*/ 781592 w 3831818"/>
              <a:gd name="connsiteY347" fmla="*/ 3710372 h 6858000"/>
              <a:gd name="connsiteX348" fmla="*/ 635695 w 3831818"/>
              <a:gd name="connsiteY348" fmla="*/ 4137642 h 6858000"/>
              <a:gd name="connsiteX349" fmla="*/ 781592 w 3831818"/>
              <a:gd name="connsiteY349" fmla="*/ 3710372 h 6858000"/>
              <a:gd name="connsiteX350" fmla="*/ 906647 w 3831818"/>
              <a:gd name="connsiteY350" fmla="*/ 3647845 h 6858000"/>
              <a:gd name="connsiteX351" fmla="*/ 937910 w 3831818"/>
              <a:gd name="connsiteY351" fmla="*/ 3679108 h 6858000"/>
              <a:gd name="connsiteX352" fmla="*/ 937910 w 3831818"/>
              <a:gd name="connsiteY352" fmla="*/ 3720793 h 6858000"/>
              <a:gd name="connsiteX353" fmla="*/ 958753 w 3831818"/>
              <a:gd name="connsiteY353" fmla="*/ 3699951 h 6858000"/>
              <a:gd name="connsiteX354" fmla="*/ 969174 w 3831818"/>
              <a:gd name="connsiteY354" fmla="*/ 3658266 h 6858000"/>
              <a:gd name="connsiteX355" fmla="*/ 958753 w 3831818"/>
              <a:gd name="connsiteY355" fmla="*/ 3720793 h 6858000"/>
              <a:gd name="connsiteX356" fmla="*/ 927489 w 3831818"/>
              <a:gd name="connsiteY356" fmla="*/ 3741636 h 6858000"/>
              <a:gd name="connsiteX357" fmla="*/ 917068 w 3831818"/>
              <a:gd name="connsiteY357" fmla="*/ 3741636 h 6858000"/>
              <a:gd name="connsiteX358" fmla="*/ 927489 w 3831818"/>
              <a:gd name="connsiteY358" fmla="*/ 3731214 h 6858000"/>
              <a:gd name="connsiteX359" fmla="*/ 927489 w 3831818"/>
              <a:gd name="connsiteY359" fmla="*/ 3720793 h 6858000"/>
              <a:gd name="connsiteX360" fmla="*/ 927489 w 3831818"/>
              <a:gd name="connsiteY360" fmla="*/ 3679108 h 6858000"/>
              <a:gd name="connsiteX361" fmla="*/ 906647 w 3831818"/>
              <a:gd name="connsiteY361" fmla="*/ 3647845 h 6858000"/>
              <a:gd name="connsiteX362" fmla="*/ 646116 w 3831818"/>
              <a:gd name="connsiteY362" fmla="*/ 3627002 h 6858000"/>
              <a:gd name="connsiteX363" fmla="*/ 625274 w 3831818"/>
              <a:gd name="connsiteY363" fmla="*/ 3637423 h 6858000"/>
              <a:gd name="connsiteX364" fmla="*/ 604431 w 3831818"/>
              <a:gd name="connsiteY364" fmla="*/ 3647845 h 6858000"/>
              <a:gd name="connsiteX365" fmla="*/ 594010 w 3831818"/>
              <a:gd name="connsiteY365" fmla="*/ 3689530 h 6858000"/>
              <a:gd name="connsiteX366" fmla="*/ 614852 w 3831818"/>
              <a:gd name="connsiteY366" fmla="*/ 3731214 h 6858000"/>
              <a:gd name="connsiteX367" fmla="*/ 635695 w 3831818"/>
              <a:gd name="connsiteY367" fmla="*/ 3741636 h 6858000"/>
              <a:gd name="connsiteX368" fmla="*/ 625274 w 3831818"/>
              <a:gd name="connsiteY368" fmla="*/ 3699951 h 6858000"/>
              <a:gd name="connsiteX369" fmla="*/ 646116 w 3831818"/>
              <a:gd name="connsiteY369" fmla="*/ 3658266 h 6858000"/>
              <a:gd name="connsiteX370" fmla="*/ 656537 w 3831818"/>
              <a:gd name="connsiteY370" fmla="*/ 3647845 h 6858000"/>
              <a:gd name="connsiteX371" fmla="*/ 698222 w 3831818"/>
              <a:gd name="connsiteY371" fmla="*/ 3647845 h 6858000"/>
              <a:gd name="connsiteX372" fmla="*/ 708643 w 3831818"/>
              <a:gd name="connsiteY372" fmla="*/ 3658266 h 6858000"/>
              <a:gd name="connsiteX373" fmla="*/ 698222 w 3831818"/>
              <a:gd name="connsiteY373" fmla="*/ 3647845 h 6858000"/>
              <a:gd name="connsiteX374" fmla="*/ 646116 w 3831818"/>
              <a:gd name="connsiteY374" fmla="*/ 3627002 h 6858000"/>
              <a:gd name="connsiteX375" fmla="*/ 854541 w 3831818"/>
              <a:gd name="connsiteY375" fmla="*/ 3230995 h 6858000"/>
              <a:gd name="connsiteX376" fmla="*/ 885804 w 3831818"/>
              <a:gd name="connsiteY376" fmla="*/ 3230995 h 6858000"/>
              <a:gd name="connsiteX377" fmla="*/ 896225 w 3831818"/>
              <a:gd name="connsiteY377" fmla="*/ 3230995 h 6858000"/>
              <a:gd name="connsiteX378" fmla="*/ 854541 w 3831818"/>
              <a:gd name="connsiteY378" fmla="*/ 3230995 h 6858000"/>
              <a:gd name="connsiteX379" fmla="*/ 635695 w 3831818"/>
              <a:gd name="connsiteY379" fmla="*/ 3137204 h 6858000"/>
              <a:gd name="connsiteX380" fmla="*/ 614852 w 3831818"/>
              <a:gd name="connsiteY380" fmla="*/ 3147626 h 6858000"/>
              <a:gd name="connsiteX381" fmla="*/ 594010 w 3831818"/>
              <a:gd name="connsiteY381" fmla="*/ 3189311 h 6858000"/>
              <a:gd name="connsiteX382" fmla="*/ 604431 w 3831818"/>
              <a:gd name="connsiteY382" fmla="*/ 3230995 h 6858000"/>
              <a:gd name="connsiteX383" fmla="*/ 625274 w 3831818"/>
              <a:gd name="connsiteY383" fmla="*/ 3241417 h 6858000"/>
              <a:gd name="connsiteX384" fmla="*/ 646116 w 3831818"/>
              <a:gd name="connsiteY384" fmla="*/ 3251838 h 6858000"/>
              <a:gd name="connsiteX385" fmla="*/ 698222 w 3831818"/>
              <a:gd name="connsiteY385" fmla="*/ 3230995 h 6858000"/>
              <a:gd name="connsiteX386" fmla="*/ 708643 w 3831818"/>
              <a:gd name="connsiteY386" fmla="*/ 3220574 h 6858000"/>
              <a:gd name="connsiteX387" fmla="*/ 698222 w 3831818"/>
              <a:gd name="connsiteY387" fmla="*/ 3230995 h 6858000"/>
              <a:gd name="connsiteX388" fmla="*/ 656537 w 3831818"/>
              <a:gd name="connsiteY388" fmla="*/ 3230995 h 6858000"/>
              <a:gd name="connsiteX389" fmla="*/ 646116 w 3831818"/>
              <a:gd name="connsiteY389" fmla="*/ 3220574 h 6858000"/>
              <a:gd name="connsiteX390" fmla="*/ 625274 w 3831818"/>
              <a:gd name="connsiteY390" fmla="*/ 3178889 h 6858000"/>
              <a:gd name="connsiteX391" fmla="*/ 635695 w 3831818"/>
              <a:gd name="connsiteY391" fmla="*/ 3137204 h 6858000"/>
              <a:gd name="connsiteX392" fmla="*/ 844119 w 3831818"/>
              <a:gd name="connsiteY392" fmla="*/ 2939201 h 6858000"/>
              <a:gd name="connsiteX393" fmla="*/ 845623 w 3831818"/>
              <a:gd name="connsiteY393" fmla="*/ 2948310 h 6858000"/>
              <a:gd name="connsiteX394" fmla="*/ 844119 w 3831818"/>
              <a:gd name="connsiteY394" fmla="*/ 2949622 h 6858000"/>
              <a:gd name="connsiteX395" fmla="*/ 483333 w 3831818"/>
              <a:gd name="connsiteY395" fmla="*/ 2905002 h 6858000"/>
              <a:gd name="connsiteX396" fmla="*/ 513246 w 3831818"/>
              <a:gd name="connsiteY396" fmla="*/ 2935293 h 6858000"/>
              <a:gd name="connsiteX397" fmla="*/ 599221 w 3831818"/>
              <a:gd name="connsiteY397" fmla="*/ 2968674 h 6858000"/>
              <a:gd name="connsiteX398" fmla="*/ 683706 w 3831818"/>
              <a:gd name="connsiteY398" fmla="*/ 2962011 h 6858000"/>
              <a:gd name="connsiteX399" fmla="*/ 687801 w 3831818"/>
              <a:gd name="connsiteY399" fmla="*/ 2970465 h 6858000"/>
              <a:gd name="connsiteX400" fmla="*/ 510640 w 3831818"/>
              <a:gd name="connsiteY400" fmla="*/ 2939201 h 6858000"/>
              <a:gd name="connsiteX401" fmla="*/ 482503 w 3831818"/>
              <a:gd name="connsiteY401" fmla="*/ 2903963 h 6858000"/>
              <a:gd name="connsiteX402" fmla="*/ 483333 w 3831818"/>
              <a:gd name="connsiteY402" fmla="*/ 2905002 h 6858000"/>
              <a:gd name="connsiteX403" fmla="*/ 482715 w 3831818"/>
              <a:gd name="connsiteY403" fmla="*/ 2904376 h 6858000"/>
              <a:gd name="connsiteX404" fmla="*/ 474278 w 3831818"/>
              <a:gd name="connsiteY404" fmla="*/ 2887901 h 6858000"/>
              <a:gd name="connsiteX405" fmla="*/ 482503 w 3831818"/>
              <a:gd name="connsiteY405" fmla="*/ 2903963 h 6858000"/>
              <a:gd name="connsiteX406" fmla="*/ 476446 w 3831818"/>
              <a:gd name="connsiteY406" fmla="*/ 2896376 h 6858000"/>
              <a:gd name="connsiteX407" fmla="*/ 635695 w 3831818"/>
              <a:gd name="connsiteY407" fmla="*/ 2741198 h 6858000"/>
              <a:gd name="connsiteX408" fmla="*/ 781592 w 3831818"/>
              <a:gd name="connsiteY408" fmla="*/ 3168468 h 6858000"/>
              <a:gd name="connsiteX409" fmla="*/ 635695 w 3831818"/>
              <a:gd name="connsiteY409" fmla="*/ 2741198 h 6858000"/>
              <a:gd name="connsiteX410" fmla="*/ 1099769 w 3831818"/>
              <a:gd name="connsiteY410" fmla="*/ 2714894 h 6858000"/>
              <a:gd name="connsiteX411" fmla="*/ 1082017 w 3831818"/>
              <a:gd name="connsiteY411" fmla="*/ 2770833 h 6858000"/>
              <a:gd name="connsiteX412" fmla="*/ 969174 w 3831818"/>
              <a:gd name="connsiteY412" fmla="*/ 2949622 h 6858000"/>
              <a:gd name="connsiteX413" fmla="*/ 1048636 w 3831818"/>
              <a:gd name="connsiteY413" fmla="*/ 3012150 h 6858000"/>
              <a:gd name="connsiteX414" fmla="*/ 1099769 w 3831818"/>
              <a:gd name="connsiteY414" fmla="*/ 3097768 h 6858000"/>
              <a:gd name="connsiteX415" fmla="*/ 521061 w 3831818"/>
              <a:gd name="connsiteY415" fmla="*/ 2459825 h 6858000"/>
              <a:gd name="connsiteX416" fmla="*/ 604431 w 3831818"/>
              <a:gd name="connsiteY416" fmla="*/ 2553616 h 6858000"/>
              <a:gd name="connsiteX417" fmla="*/ 656537 w 3831818"/>
              <a:gd name="connsiteY417" fmla="*/ 2584879 h 6858000"/>
              <a:gd name="connsiteX418" fmla="*/ 666959 w 3831818"/>
              <a:gd name="connsiteY418" fmla="*/ 2590090 h 6858000"/>
              <a:gd name="connsiteX419" fmla="*/ 646116 w 3831818"/>
              <a:gd name="connsiteY419" fmla="*/ 2584879 h 6858000"/>
              <a:gd name="connsiteX420" fmla="*/ 594010 w 3831818"/>
              <a:gd name="connsiteY420" fmla="*/ 2553616 h 6858000"/>
              <a:gd name="connsiteX421" fmla="*/ 521061 w 3831818"/>
              <a:gd name="connsiteY421" fmla="*/ 2459825 h 6858000"/>
              <a:gd name="connsiteX422" fmla="*/ 802434 w 3831818"/>
              <a:gd name="connsiteY422" fmla="*/ 2293085 h 6858000"/>
              <a:gd name="connsiteX423" fmla="*/ 823277 w 3831818"/>
              <a:gd name="connsiteY423" fmla="*/ 2313928 h 6858000"/>
              <a:gd name="connsiteX424" fmla="*/ 808948 w 3831818"/>
              <a:gd name="connsiteY424" fmla="*/ 2307415 h 6858000"/>
              <a:gd name="connsiteX425" fmla="*/ 802434 w 3831818"/>
              <a:gd name="connsiteY425" fmla="*/ 2293085 h 6858000"/>
              <a:gd name="connsiteX426" fmla="*/ 917068 w 3831818"/>
              <a:gd name="connsiteY426" fmla="*/ 2230558 h 6858000"/>
              <a:gd name="connsiteX427" fmla="*/ 917068 w 3831818"/>
              <a:gd name="connsiteY427" fmla="*/ 2282664 h 6858000"/>
              <a:gd name="connsiteX428" fmla="*/ 906647 w 3831818"/>
              <a:gd name="connsiteY428" fmla="*/ 2345191 h 6858000"/>
              <a:gd name="connsiteX429" fmla="*/ 885804 w 3831818"/>
              <a:gd name="connsiteY429" fmla="*/ 2366034 h 6858000"/>
              <a:gd name="connsiteX430" fmla="*/ 854541 w 3831818"/>
              <a:gd name="connsiteY430" fmla="*/ 2376455 h 6858000"/>
              <a:gd name="connsiteX431" fmla="*/ 802434 w 3831818"/>
              <a:gd name="connsiteY431" fmla="*/ 2366034 h 6858000"/>
              <a:gd name="connsiteX432" fmla="*/ 802434 w 3831818"/>
              <a:gd name="connsiteY432" fmla="*/ 2386876 h 6858000"/>
              <a:gd name="connsiteX433" fmla="*/ 781592 w 3831818"/>
              <a:gd name="connsiteY433" fmla="*/ 2418140 h 6858000"/>
              <a:gd name="connsiteX434" fmla="*/ 750328 w 3831818"/>
              <a:gd name="connsiteY434" fmla="*/ 2438982 h 6858000"/>
              <a:gd name="connsiteX435" fmla="*/ 708643 w 3831818"/>
              <a:gd name="connsiteY435" fmla="*/ 2438982 h 6858000"/>
              <a:gd name="connsiteX436" fmla="*/ 687801 w 3831818"/>
              <a:gd name="connsiteY436" fmla="*/ 2438982 h 6858000"/>
              <a:gd name="connsiteX437" fmla="*/ 708643 w 3831818"/>
              <a:gd name="connsiteY437" fmla="*/ 2428561 h 6858000"/>
              <a:gd name="connsiteX438" fmla="*/ 719065 w 3831818"/>
              <a:gd name="connsiteY438" fmla="*/ 2428561 h 6858000"/>
              <a:gd name="connsiteX439" fmla="*/ 750328 w 3831818"/>
              <a:gd name="connsiteY439" fmla="*/ 2386876 h 6858000"/>
              <a:gd name="connsiteX440" fmla="*/ 739907 w 3831818"/>
              <a:gd name="connsiteY440" fmla="*/ 2334770 h 6858000"/>
              <a:gd name="connsiteX441" fmla="*/ 739907 w 3831818"/>
              <a:gd name="connsiteY441" fmla="*/ 2324349 h 6858000"/>
              <a:gd name="connsiteX442" fmla="*/ 729486 w 3831818"/>
              <a:gd name="connsiteY442" fmla="*/ 2313928 h 6858000"/>
              <a:gd name="connsiteX443" fmla="*/ 677380 w 3831818"/>
              <a:gd name="connsiteY443" fmla="*/ 2293085 h 6858000"/>
              <a:gd name="connsiteX444" fmla="*/ 625274 w 3831818"/>
              <a:gd name="connsiteY444" fmla="*/ 2303506 h 6858000"/>
              <a:gd name="connsiteX445" fmla="*/ 604431 w 3831818"/>
              <a:gd name="connsiteY445" fmla="*/ 2313928 h 6858000"/>
              <a:gd name="connsiteX446" fmla="*/ 625274 w 3831818"/>
              <a:gd name="connsiteY446" fmla="*/ 2293085 h 6858000"/>
              <a:gd name="connsiteX447" fmla="*/ 677380 w 3831818"/>
              <a:gd name="connsiteY447" fmla="*/ 2272243 h 6858000"/>
              <a:gd name="connsiteX448" fmla="*/ 739907 w 3831818"/>
              <a:gd name="connsiteY448" fmla="*/ 2293085 h 6858000"/>
              <a:gd name="connsiteX449" fmla="*/ 760750 w 3831818"/>
              <a:gd name="connsiteY449" fmla="*/ 2303506 h 6858000"/>
              <a:gd name="connsiteX450" fmla="*/ 760750 w 3831818"/>
              <a:gd name="connsiteY450" fmla="*/ 2313928 h 6858000"/>
              <a:gd name="connsiteX451" fmla="*/ 771171 w 3831818"/>
              <a:gd name="connsiteY451" fmla="*/ 2376455 h 6858000"/>
              <a:gd name="connsiteX452" fmla="*/ 750328 w 3831818"/>
              <a:gd name="connsiteY452" fmla="*/ 2418140 h 6858000"/>
              <a:gd name="connsiteX453" fmla="*/ 760750 w 3831818"/>
              <a:gd name="connsiteY453" fmla="*/ 2418140 h 6858000"/>
              <a:gd name="connsiteX454" fmla="*/ 781592 w 3831818"/>
              <a:gd name="connsiteY454" fmla="*/ 2407719 h 6858000"/>
              <a:gd name="connsiteX455" fmla="*/ 792013 w 3831818"/>
              <a:gd name="connsiteY455" fmla="*/ 2386876 h 6858000"/>
              <a:gd name="connsiteX456" fmla="*/ 792013 w 3831818"/>
              <a:gd name="connsiteY456" fmla="*/ 2355613 h 6858000"/>
              <a:gd name="connsiteX457" fmla="*/ 833698 w 3831818"/>
              <a:gd name="connsiteY457" fmla="*/ 2366034 h 6858000"/>
              <a:gd name="connsiteX458" fmla="*/ 854541 w 3831818"/>
              <a:gd name="connsiteY458" fmla="*/ 2355613 h 6858000"/>
              <a:gd name="connsiteX459" fmla="*/ 875383 w 3831818"/>
              <a:gd name="connsiteY459" fmla="*/ 2345191 h 6858000"/>
              <a:gd name="connsiteX460" fmla="*/ 885804 w 3831818"/>
              <a:gd name="connsiteY460" fmla="*/ 2324349 h 6858000"/>
              <a:gd name="connsiteX461" fmla="*/ 854541 w 3831818"/>
              <a:gd name="connsiteY461" fmla="*/ 2334770 h 6858000"/>
              <a:gd name="connsiteX462" fmla="*/ 833698 w 3831818"/>
              <a:gd name="connsiteY462" fmla="*/ 2324349 h 6858000"/>
              <a:gd name="connsiteX463" fmla="*/ 823277 w 3831818"/>
              <a:gd name="connsiteY463" fmla="*/ 2313928 h 6858000"/>
              <a:gd name="connsiteX464" fmla="*/ 854541 w 3831818"/>
              <a:gd name="connsiteY464" fmla="*/ 2313928 h 6858000"/>
              <a:gd name="connsiteX465" fmla="*/ 885804 w 3831818"/>
              <a:gd name="connsiteY465" fmla="*/ 2303506 h 6858000"/>
              <a:gd name="connsiteX466" fmla="*/ 896225 w 3831818"/>
              <a:gd name="connsiteY466" fmla="*/ 2282664 h 6858000"/>
              <a:gd name="connsiteX467" fmla="*/ 41685 w 3831818"/>
              <a:gd name="connsiteY467" fmla="*/ 2168030 h 6858000"/>
              <a:gd name="connsiteX468" fmla="*/ 10421 w 3831818"/>
              <a:gd name="connsiteY468" fmla="*/ 2188873 h 6858000"/>
              <a:gd name="connsiteX469" fmla="*/ 10421 w 3831818"/>
              <a:gd name="connsiteY469" fmla="*/ 2220137 h 6858000"/>
              <a:gd name="connsiteX470" fmla="*/ 10421 w 3831818"/>
              <a:gd name="connsiteY470" fmla="*/ 2230558 h 6858000"/>
              <a:gd name="connsiteX471" fmla="*/ 41685 w 3831818"/>
              <a:gd name="connsiteY471" fmla="*/ 2251400 h 6858000"/>
              <a:gd name="connsiteX472" fmla="*/ 62528 w 3831818"/>
              <a:gd name="connsiteY472" fmla="*/ 2251400 h 6858000"/>
              <a:gd name="connsiteX473" fmla="*/ 83370 w 3831818"/>
              <a:gd name="connsiteY473" fmla="*/ 2240979 h 6858000"/>
              <a:gd name="connsiteX474" fmla="*/ 72949 w 3831818"/>
              <a:gd name="connsiteY474" fmla="*/ 2240979 h 6858000"/>
              <a:gd name="connsiteX475" fmla="*/ 62528 w 3831818"/>
              <a:gd name="connsiteY475" fmla="*/ 2230558 h 6858000"/>
              <a:gd name="connsiteX476" fmla="*/ 62528 w 3831818"/>
              <a:gd name="connsiteY476" fmla="*/ 2220137 h 6858000"/>
              <a:gd name="connsiteX477" fmla="*/ 72949 w 3831818"/>
              <a:gd name="connsiteY477" fmla="*/ 2199294 h 6858000"/>
              <a:gd name="connsiteX478" fmla="*/ 93791 w 3831818"/>
              <a:gd name="connsiteY478" fmla="*/ 2188873 h 6858000"/>
              <a:gd name="connsiteX479" fmla="*/ 114634 w 3831818"/>
              <a:gd name="connsiteY479" fmla="*/ 2188873 h 6858000"/>
              <a:gd name="connsiteX480" fmla="*/ 135476 w 3831818"/>
              <a:gd name="connsiteY480" fmla="*/ 2199294 h 6858000"/>
              <a:gd name="connsiteX481" fmla="*/ 135476 w 3831818"/>
              <a:gd name="connsiteY481" fmla="*/ 2178452 h 6858000"/>
              <a:gd name="connsiteX482" fmla="*/ 93791 w 3831818"/>
              <a:gd name="connsiteY482" fmla="*/ 2168030 h 6858000"/>
              <a:gd name="connsiteX483" fmla="*/ 52106 w 3831818"/>
              <a:gd name="connsiteY483" fmla="*/ 2168030 h 6858000"/>
              <a:gd name="connsiteX484" fmla="*/ 41685 w 3831818"/>
              <a:gd name="connsiteY484" fmla="*/ 2168030 h 6858000"/>
              <a:gd name="connsiteX485" fmla="*/ 458534 w 3831818"/>
              <a:gd name="connsiteY485" fmla="*/ 2053397 h 6858000"/>
              <a:gd name="connsiteX486" fmla="*/ 458534 w 3831818"/>
              <a:gd name="connsiteY486" fmla="*/ 2063818 h 6858000"/>
              <a:gd name="connsiteX487" fmla="*/ 458534 w 3831818"/>
              <a:gd name="connsiteY487" fmla="*/ 2074239 h 6858000"/>
              <a:gd name="connsiteX488" fmla="*/ 468955 w 3831818"/>
              <a:gd name="connsiteY488" fmla="*/ 2074239 h 6858000"/>
              <a:gd name="connsiteX489" fmla="*/ 479376 w 3831818"/>
              <a:gd name="connsiteY489" fmla="*/ 2074239 h 6858000"/>
              <a:gd name="connsiteX490" fmla="*/ 479376 w 3831818"/>
              <a:gd name="connsiteY490" fmla="*/ 2063818 h 6858000"/>
              <a:gd name="connsiteX491" fmla="*/ 479376 w 3831818"/>
              <a:gd name="connsiteY491" fmla="*/ 2053397 h 6858000"/>
              <a:gd name="connsiteX492" fmla="*/ 468955 w 3831818"/>
              <a:gd name="connsiteY492" fmla="*/ 2053397 h 6858000"/>
              <a:gd name="connsiteX493" fmla="*/ 458534 w 3831818"/>
              <a:gd name="connsiteY493" fmla="*/ 2053397 h 6858000"/>
              <a:gd name="connsiteX494" fmla="*/ 396007 w 3831818"/>
              <a:gd name="connsiteY494" fmla="*/ 2053397 h 6858000"/>
              <a:gd name="connsiteX495" fmla="*/ 396007 w 3831818"/>
              <a:gd name="connsiteY495" fmla="*/ 2095082 h 6858000"/>
              <a:gd name="connsiteX496" fmla="*/ 364743 w 3831818"/>
              <a:gd name="connsiteY496" fmla="*/ 2147188 h 6858000"/>
              <a:gd name="connsiteX497" fmla="*/ 323058 w 3831818"/>
              <a:gd name="connsiteY497" fmla="*/ 2230558 h 6858000"/>
              <a:gd name="connsiteX498" fmla="*/ 354322 w 3831818"/>
              <a:gd name="connsiteY498" fmla="*/ 2324349 h 6858000"/>
              <a:gd name="connsiteX499" fmla="*/ 427270 w 3831818"/>
              <a:gd name="connsiteY499" fmla="*/ 2355613 h 6858000"/>
              <a:gd name="connsiteX500" fmla="*/ 521061 w 3831818"/>
              <a:gd name="connsiteY500" fmla="*/ 2334770 h 6858000"/>
              <a:gd name="connsiteX501" fmla="*/ 521061 w 3831818"/>
              <a:gd name="connsiteY501" fmla="*/ 2324349 h 6858000"/>
              <a:gd name="connsiteX502" fmla="*/ 521061 w 3831818"/>
              <a:gd name="connsiteY502" fmla="*/ 2313928 h 6858000"/>
              <a:gd name="connsiteX503" fmla="*/ 458534 w 3831818"/>
              <a:gd name="connsiteY503" fmla="*/ 2334770 h 6858000"/>
              <a:gd name="connsiteX504" fmla="*/ 364743 w 3831818"/>
              <a:gd name="connsiteY504" fmla="*/ 2303506 h 6858000"/>
              <a:gd name="connsiteX505" fmla="*/ 343901 w 3831818"/>
              <a:gd name="connsiteY505" fmla="*/ 2251400 h 6858000"/>
              <a:gd name="connsiteX506" fmla="*/ 354322 w 3831818"/>
              <a:gd name="connsiteY506" fmla="*/ 2188873 h 6858000"/>
              <a:gd name="connsiteX507" fmla="*/ 396007 w 3831818"/>
              <a:gd name="connsiteY507" fmla="*/ 2168030 h 6858000"/>
              <a:gd name="connsiteX508" fmla="*/ 437692 w 3831818"/>
              <a:gd name="connsiteY508" fmla="*/ 2157609 h 6858000"/>
              <a:gd name="connsiteX509" fmla="*/ 489798 w 3831818"/>
              <a:gd name="connsiteY509" fmla="*/ 2168030 h 6858000"/>
              <a:gd name="connsiteX510" fmla="*/ 500219 w 3831818"/>
              <a:gd name="connsiteY510" fmla="*/ 2188873 h 6858000"/>
              <a:gd name="connsiteX511" fmla="*/ 500219 w 3831818"/>
              <a:gd name="connsiteY511" fmla="*/ 2178452 h 6858000"/>
              <a:gd name="connsiteX512" fmla="*/ 489798 w 3831818"/>
              <a:gd name="connsiteY512" fmla="*/ 2147188 h 6858000"/>
              <a:gd name="connsiteX513" fmla="*/ 458534 w 3831818"/>
              <a:gd name="connsiteY513" fmla="*/ 2126346 h 6858000"/>
              <a:gd name="connsiteX514" fmla="*/ 416849 w 3831818"/>
              <a:gd name="connsiteY514" fmla="*/ 2115924 h 6858000"/>
              <a:gd name="connsiteX515" fmla="*/ 406428 w 3831818"/>
              <a:gd name="connsiteY515" fmla="*/ 2115924 h 6858000"/>
              <a:gd name="connsiteX516" fmla="*/ 406428 w 3831818"/>
              <a:gd name="connsiteY516" fmla="*/ 2105503 h 6858000"/>
              <a:gd name="connsiteX517" fmla="*/ 406428 w 3831818"/>
              <a:gd name="connsiteY517" fmla="*/ 2095082 h 6858000"/>
              <a:gd name="connsiteX518" fmla="*/ 406428 w 3831818"/>
              <a:gd name="connsiteY518" fmla="*/ 2063818 h 6858000"/>
              <a:gd name="connsiteX519" fmla="*/ 396007 w 3831818"/>
              <a:gd name="connsiteY519" fmla="*/ 2053397 h 6858000"/>
              <a:gd name="connsiteX520" fmla="*/ 364743 w 3831818"/>
              <a:gd name="connsiteY520" fmla="*/ 2042976 h 6858000"/>
              <a:gd name="connsiteX521" fmla="*/ 375164 w 3831818"/>
              <a:gd name="connsiteY521" fmla="*/ 2042976 h 6858000"/>
              <a:gd name="connsiteX522" fmla="*/ 385585 w 3831818"/>
              <a:gd name="connsiteY522" fmla="*/ 2042976 h 6858000"/>
              <a:gd name="connsiteX523" fmla="*/ 416849 w 3831818"/>
              <a:gd name="connsiteY523" fmla="*/ 2063818 h 6858000"/>
              <a:gd name="connsiteX524" fmla="*/ 416849 w 3831818"/>
              <a:gd name="connsiteY524" fmla="*/ 2105503 h 6858000"/>
              <a:gd name="connsiteX525" fmla="*/ 458534 w 3831818"/>
              <a:gd name="connsiteY525" fmla="*/ 2115924 h 6858000"/>
              <a:gd name="connsiteX526" fmla="*/ 500219 w 3831818"/>
              <a:gd name="connsiteY526" fmla="*/ 2126346 h 6858000"/>
              <a:gd name="connsiteX527" fmla="*/ 510640 w 3831818"/>
              <a:gd name="connsiteY527" fmla="*/ 2168030 h 6858000"/>
              <a:gd name="connsiteX528" fmla="*/ 500219 w 3831818"/>
              <a:gd name="connsiteY528" fmla="*/ 2199294 h 6858000"/>
              <a:gd name="connsiteX529" fmla="*/ 489798 w 3831818"/>
              <a:gd name="connsiteY529" fmla="*/ 2220137 h 6858000"/>
              <a:gd name="connsiteX530" fmla="*/ 479376 w 3831818"/>
              <a:gd name="connsiteY530" fmla="*/ 2209715 h 6858000"/>
              <a:gd name="connsiteX531" fmla="*/ 458534 w 3831818"/>
              <a:gd name="connsiteY531" fmla="*/ 2188873 h 6858000"/>
              <a:gd name="connsiteX532" fmla="*/ 427270 w 3831818"/>
              <a:gd name="connsiteY532" fmla="*/ 2178452 h 6858000"/>
              <a:gd name="connsiteX533" fmla="*/ 396007 w 3831818"/>
              <a:gd name="connsiteY533" fmla="*/ 2178452 h 6858000"/>
              <a:gd name="connsiteX534" fmla="*/ 364743 w 3831818"/>
              <a:gd name="connsiteY534" fmla="*/ 2199294 h 6858000"/>
              <a:gd name="connsiteX535" fmla="*/ 354322 w 3831818"/>
              <a:gd name="connsiteY535" fmla="*/ 2251400 h 6858000"/>
              <a:gd name="connsiteX536" fmla="*/ 375164 w 3831818"/>
              <a:gd name="connsiteY536" fmla="*/ 2293085 h 6858000"/>
              <a:gd name="connsiteX537" fmla="*/ 448113 w 3831818"/>
              <a:gd name="connsiteY537" fmla="*/ 2324349 h 6858000"/>
              <a:gd name="connsiteX538" fmla="*/ 531483 w 3831818"/>
              <a:gd name="connsiteY538" fmla="*/ 2293085 h 6858000"/>
              <a:gd name="connsiteX539" fmla="*/ 541904 w 3831818"/>
              <a:gd name="connsiteY539" fmla="*/ 2272243 h 6858000"/>
              <a:gd name="connsiteX540" fmla="*/ 614852 w 3831818"/>
              <a:gd name="connsiteY540" fmla="*/ 2209715 h 6858000"/>
              <a:gd name="connsiteX541" fmla="*/ 687801 w 3831818"/>
              <a:gd name="connsiteY541" fmla="*/ 2199294 h 6858000"/>
              <a:gd name="connsiteX542" fmla="*/ 750328 w 3831818"/>
              <a:gd name="connsiteY542" fmla="*/ 2230558 h 6858000"/>
              <a:gd name="connsiteX543" fmla="*/ 687801 w 3831818"/>
              <a:gd name="connsiteY543" fmla="*/ 2209715 h 6858000"/>
              <a:gd name="connsiteX544" fmla="*/ 625274 w 3831818"/>
              <a:gd name="connsiteY544" fmla="*/ 2220137 h 6858000"/>
              <a:gd name="connsiteX545" fmla="*/ 562746 w 3831818"/>
              <a:gd name="connsiteY545" fmla="*/ 2282664 h 6858000"/>
              <a:gd name="connsiteX546" fmla="*/ 552325 w 3831818"/>
              <a:gd name="connsiteY546" fmla="*/ 2293085 h 6858000"/>
              <a:gd name="connsiteX547" fmla="*/ 541904 w 3831818"/>
              <a:gd name="connsiteY547" fmla="*/ 2313928 h 6858000"/>
              <a:gd name="connsiteX548" fmla="*/ 531483 w 3831818"/>
              <a:gd name="connsiteY548" fmla="*/ 2334770 h 6858000"/>
              <a:gd name="connsiteX549" fmla="*/ 521061 w 3831818"/>
              <a:gd name="connsiteY549" fmla="*/ 2355613 h 6858000"/>
              <a:gd name="connsiteX550" fmla="*/ 521061 w 3831818"/>
              <a:gd name="connsiteY550" fmla="*/ 2459825 h 6858000"/>
              <a:gd name="connsiteX551" fmla="*/ 510640 w 3831818"/>
              <a:gd name="connsiteY551" fmla="*/ 2355613 h 6858000"/>
              <a:gd name="connsiteX552" fmla="*/ 416849 w 3831818"/>
              <a:gd name="connsiteY552" fmla="*/ 2366034 h 6858000"/>
              <a:gd name="connsiteX553" fmla="*/ 343901 w 3831818"/>
              <a:gd name="connsiteY553" fmla="*/ 2324349 h 6858000"/>
              <a:gd name="connsiteX554" fmla="*/ 312637 w 3831818"/>
              <a:gd name="connsiteY554" fmla="*/ 2230558 h 6858000"/>
              <a:gd name="connsiteX555" fmla="*/ 364743 w 3831818"/>
              <a:gd name="connsiteY555" fmla="*/ 2136767 h 6858000"/>
              <a:gd name="connsiteX556" fmla="*/ 385585 w 3831818"/>
              <a:gd name="connsiteY556" fmla="*/ 2095082 h 6858000"/>
              <a:gd name="connsiteX557" fmla="*/ 375164 w 3831818"/>
              <a:gd name="connsiteY557" fmla="*/ 2053397 h 6858000"/>
              <a:gd name="connsiteX558" fmla="*/ 468955 w 3831818"/>
              <a:gd name="connsiteY558" fmla="*/ 2032555 h 6858000"/>
              <a:gd name="connsiteX559" fmla="*/ 489798 w 3831818"/>
              <a:gd name="connsiteY559" fmla="*/ 2042976 h 6858000"/>
              <a:gd name="connsiteX560" fmla="*/ 500219 w 3831818"/>
              <a:gd name="connsiteY560" fmla="*/ 2063818 h 6858000"/>
              <a:gd name="connsiteX561" fmla="*/ 489798 w 3831818"/>
              <a:gd name="connsiteY561" fmla="*/ 2084661 h 6858000"/>
              <a:gd name="connsiteX562" fmla="*/ 479376 w 3831818"/>
              <a:gd name="connsiteY562" fmla="*/ 2095082 h 6858000"/>
              <a:gd name="connsiteX563" fmla="*/ 458534 w 3831818"/>
              <a:gd name="connsiteY563" fmla="*/ 2084661 h 6858000"/>
              <a:gd name="connsiteX564" fmla="*/ 437692 w 3831818"/>
              <a:gd name="connsiteY564" fmla="*/ 2063818 h 6858000"/>
              <a:gd name="connsiteX565" fmla="*/ 448113 w 3831818"/>
              <a:gd name="connsiteY565" fmla="*/ 2042976 h 6858000"/>
              <a:gd name="connsiteX566" fmla="*/ 468955 w 3831818"/>
              <a:gd name="connsiteY566" fmla="*/ 2032555 h 6858000"/>
              <a:gd name="connsiteX567" fmla="*/ 739907 w 3831818"/>
              <a:gd name="connsiteY567" fmla="*/ 1970027 h 6858000"/>
              <a:gd name="connsiteX568" fmla="*/ 771171 w 3831818"/>
              <a:gd name="connsiteY568" fmla="*/ 1970027 h 6858000"/>
              <a:gd name="connsiteX569" fmla="*/ 750328 w 3831818"/>
              <a:gd name="connsiteY569" fmla="*/ 1980448 h 6858000"/>
              <a:gd name="connsiteX570" fmla="*/ 739907 w 3831818"/>
              <a:gd name="connsiteY570" fmla="*/ 2001291 h 6858000"/>
              <a:gd name="connsiteX571" fmla="*/ 750328 w 3831818"/>
              <a:gd name="connsiteY571" fmla="*/ 2022133 h 6858000"/>
              <a:gd name="connsiteX572" fmla="*/ 771171 w 3831818"/>
              <a:gd name="connsiteY572" fmla="*/ 2032555 h 6858000"/>
              <a:gd name="connsiteX573" fmla="*/ 792013 w 3831818"/>
              <a:gd name="connsiteY573" fmla="*/ 2022133 h 6858000"/>
              <a:gd name="connsiteX574" fmla="*/ 802434 w 3831818"/>
              <a:gd name="connsiteY574" fmla="*/ 2001291 h 6858000"/>
              <a:gd name="connsiteX575" fmla="*/ 792013 w 3831818"/>
              <a:gd name="connsiteY575" fmla="*/ 1980448 h 6858000"/>
              <a:gd name="connsiteX576" fmla="*/ 771171 w 3831818"/>
              <a:gd name="connsiteY576" fmla="*/ 1970027 h 6858000"/>
              <a:gd name="connsiteX577" fmla="*/ 802434 w 3831818"/>
              <a:gd name="connsiteY577" fmla="*/ 1980448 h 6858000"/>
              <a:gd name="connsiteX578" fmla="*/ 812856 w 3831818"/>
              <a:gd name="connsiteY578" fmla="*/ 2011712 h 6858000"/>
              <a:gd name="connsiteX579" fmla="*/ 802434 w 3831818"/>
              <a:gd name="connsiteY579" fmla="*/ 2042976 h 6858000"/>
              <a:gd name="connsiteX580" fmla="*/ 771171 w 3831818"/>
              <a:gd name="connsiteY580" fmla="*/ 2042976 h 6858000"/>
              <a:gd name="connsiteX581" fmla="*/ 739907 w 3831818"/>
              <a:gd name="connsiteY581" fmla="*/ 2032555 h 6858000"/>
              <a:gd name="connsiteX582" fmla="*/ 729486 w 3831818"/>
              <a:gd name="connsiteY582" fmla="*/ 2001291 h 6858000"/>
              <a:gd name="connsiteX583" fmla="*/ 739907 w 3831818"/>
              <a:gd name="connsiteY583" fmla="*/ 1970027 h 6858000"/>
              <a:gd name="connsiteX584" fmla="*/ 1099769 w 3831818"/>
              <a:gd name="connsiteY584" fmla="*/ 1900654 h 6858000"/>
              <a:gd name="connsiteX585" fmla="*/ 1082505 w 3831818"/>
              <a:gd name="connsiteY585" fmla="*/ 1950162 h 6858000"/>
              <a:gd name="connsiteX586" fmla="*/ 1000438 w 3831818"/>
              <a:gd name="connsiteY586" fmla="*/ 2105503 h 6858000"/>
              <a:gd name="connsiteX587" fmla="*/ 1056452 w 3831818"/>
              <a:gd name="connsiteY587" fmla="*/ 2182360 h 6858000"/>
              <a:gd name="connsiteX588" fmla="*/ 1099769 w 3831818"/>
              <a:gd name="connsiteY588" fmla="*/ 2272506 h 6858000"/>
              <a:gd name="connsiteX589" fmla="*/ 798201 w 3831818"/>
              <a:gd name="connsiteY589" fmla="*/ 1473391 h 6858000"/>
              <a:gd name="connsiteX590" fmla="*/ 531483 w 3831818"/>
              <a:gd name="connsiteY590" fmla="*/ 1699075 h 6858000"/>
              <a:gd name="connsiteX591" fmla="*/ 792013 w 3831818"/>
              <a:gd name="connsiteY591" fmla="*/ 1813709 h 6858000"/>
              <a:gd name="connsiteX592" fmla="*/ 812856 w 3831818"/>
              <a:gd name="connsiteY592" fmla="*/ 1803288 h 6858000"/>
              <a:gd name="connsiteX593" fmla="*/ 760750 w 3831818"/>
              <a:gd name="connsiteY593" fmla="*/ 1928342 h 6858000"/>
              <a:gd name="connsiteX594" fmla="*/ 666959 w 3831818"/>
              <a:gd name="connsiteY594" fmla="*/ 1959606 h 6858000"/>
              <a:gd name="connsiteX595" fmla="*/ 677380 w 3831818"/>
              <a:gd name="connsiteY595" fmla="*/ 1980448 h 6858000"/>
              <a:gd name="connsiteX596" fmla="*/ 698222 w 3831818"/>
              <a:gd name="connsiteY596" fmla="*/ 2053397 h 6858000"/>
              <a:gd name="connsiteX597" fmla="*/ 666959 w 3831818"/>
              <a:gd name="connsiteY597" fmla="*/ 2115924 h 6858000"/>
              <a:gd name="connsiteX598" fmla="*/ 614852 w 3831818"/>
              <a:gd name="connsiteY598" fmla="*/ 2147188 h 6858000"/>
              <a:gd name="connsiteX599" fmla="*/ 604431 w 3831818"/>
              <a:gd name="connsiteY599" fmla="*/ 2147188 h 6858000"/>
              <a:gd name="connsiteX600" fmla="*/ 604431 w 3831818"/>
              <a:gd name="connsiteY600" fmla="*/ 2136767 h 6858000"/>
              <a:gd name="connsiteX601" fmla="*/ 604431 w 3831818"/>
              <a:gd name="connsiteY601" fmla="*/ 2063818 h 6858000"/>
              <a:gd name="connsiteX602" fmla="*/ 552325 w 3831818"/>
              <a:gd name="connsiteY602" fmla="*/ 1990870 h 6858000"/>
              <a:gd name="connsiteX603" fmla="*/ 468955 w 3831818"/>
              <a:gd name="connsiteY603" fmla="*/ 1959606 h 6858000"/>
              <a:gd name="connsiteX604" fmla="*/ 343901 w 3831818"/>
              <a:gd name="connsiteY604" fmla="*/ 1980448 h 6858000"/>
              <a:gd name="connsiteX605" fmla="*/ 260531 w 3831818"/>
              <a:gd name="connsiteY605" fmla="*/ 2063818 h 6858000"/>
              <a:gd name="connsiteX606" fmla="*/ 208425 w 3831818"/>
              <a:gd name="connsiteY606" fmla="*/ 2178452 h 6858000"/>
              <a:gd name="connsiteX607" fmla="*/ 239688 w 3831818"/>
              <a:gd name="connsiteY607" fmla="*/ 2376455 h 6858000"/>
              <a:gd name="connsiteX608" fmla="*/ 406428 w 3831818"/>
              <a:gd name="connsiteY608" fmla="*/ 2532773 h 6858000"/>
              <a:gd name="connsiteX609" fmla="*/ 698222 w 3831818"/>
              <a:gd name="connsiteY609" fmla="*/ 2709934 h 6858000"/>
              <a:gd name="connsiteX610" fmla="*/ 823277 w 3831818"/>
              <a:gd name="connsiteY610" fmla="*/ 2866253 h 6858000"/>
              <a:gd name="connsiteX611" fmla="*/ 990017 w 3831818"/>
              <a:gd name="connsiteY611" fmla="*/ 2376455 h 6858000"/>
              <a:gd name="connsiteX612" fmla="*/ 990017 w 3831818"/>
              <a:gd name="connsiteY612" fmla="*/ 2397297 h 6858000"/>
              <a:gd name="connsiteX613" fmla="*/ 885804 w 3831818"/>
              <a:gd name="connsiteY613" fmla="*/ 2553616 h 6858000"/>
              <a:gd name="connsiteX614" fmla="*/ 698222 w 3831818"/>
              <a:gd name="connsiteY614" fmla="*/ 2605722 h 6858000"/>
              <a:gd name="connsiteX615" fmla="*/ 677380 w 3831818"/>
              <a:gd name="connsiteY615" fmla="*/ 2595301 h 6858000"/>
              <a:gd name="connsiteX616" fmla="*/ 666959 w 3831818"/>
              <a:gd name="connsiteY616" fmla="*/ 2590090 h 6858000"/>
              <a:gd name="connsiteX617" fmla="*/ 687801 w 3831818"/>
              <a:gd name="connsiteY617" fmla="*/ 2595301 h 6858000"/>
              <a:gd name="connsiteX618" fmla="*/ 864962 w 3831818"/>
              <a:gd name="connsiteY618" fmla="*/ 2553616 h 6858000"/>
              <a:gd name="connsiteX619" fmla="*/ 969174 w 3831818"/>
              <a:gd name="connsiteY619" fmla="*/ 2407719 h 6858000"/>
              <a:gd name="connsiteX620" fmla="*/ 979595 w 3831818"/>
              <a:gd name="connsiteY620" fmla="*/ 2366034 h 6858000"/>
              <a:gd name="connsiteX621" fmla="*/ 958753 w 3831818"/>
              <a:gd name="connsiteY621" fmla="*/ 2303506 h 6858000"/>
              <a:gd name="connsiteX622" fmla="*/ 948332 w 3831818"/>
              <a:gd name="connsiteY622" fmla="*/ 2355613 h 6858000"/>
              <a:gd name="connsiteX623" fmla="*/ 844119 w 3831818"/>
              <a:gd name="connsiteY623" fmla="*/ 2522352 h 6858000"/>
              <a:gd name="connsiteX624" fmla="*/ 698222 w 3831818"/>
              <a:gd name="connsiteY624" fmla="*/ 2564037 h 6858000"/>
              <a:gd name="connsiteX625" fmla="*/ 666959 w 3831818"/>
              <a:gd name="connsiteY625" fmla="*/ 2553616 h 6858000"/>
              <a:gd name="connsiteX626" fmla="*/ 614852 w 3831818"/>
              <a:gd name="connsiteY626" fmla="*/ 2522352 h 6858000"/>
              <a:gd name="connsiteX627" fmla="*/ 573168 w 3831818"/>
              <a:gd name="connsiteY627" fmla="*/ 2449404 h 6858000"/>
              <a:gd name="connsiteX628" fmla="*/ 573168 w 3831818"/>
              <a:gd name="connsiteY628" fmla="*/ 2366034 h 6858000"/>
              <a:gd name="connsiteX629" fmla="*/ 604431 w 3831818"/>
              <a:gd name="connsiteY629" fmla="*/ 2313928 h 6858000"/>
              <a:gd name="connsiteX630" fmla="*/ 583589 w 3831818"/>
              <a:gd name="connsiteY630" fmla="*/ 2366034 h 6858000"/>
              <a:gd name="connsiteX631" fmla="*/ 583589 w 3831818"/>
              <a:gd name="connsiteY631" fmla="*/ 2438982 h 6858000"/>
              <a:gd name="connsiteX632" fmla="*/ 625274 w 3831818"/>
              <a:gd name="connsiteY632" fmla="*/ 2501510 h 6858000"/>
              <a:gd name="connsiteX633" fmla="*/ 677380 w 3831818"/>
              <a:gd name="connsiteY633" fmla="*/ 2532773 h 6858000"/>
              <a:gd name="connsiteX634" fmla="*/ 708643 w 3831818"/>
              <a:gd name="connsiteY634" fmla="*/ 2543195 h 6858000"/>
              <a:gd name="connsiteX635" fmla="*/ 844119 w 3831818"/>
              <a:gd name="connsiteY635" fmla="*/ 2501510 h 6858000"/>
              <a:gd name="connsiteX636" fmla="*/ 937910 w 3831818"/>
              <a:gd name="connsiteY636" fmla="*/ 2345191 h 6858000"/>
              <a:gd name="connsiteX637" fmla="*/ 948332 w 3831818"/>
              <a:gd name="connsiteY637" fmla="*/ 2272243 h 6858000"/>
              <a:gd name="connsiteX638" fmla="*/ 833698 w 3831818"/>
              <a:gd name="connsiteY638" fmla="*/ 2105503 h 6858000"/>
              <a:gd name="connsiteX639" fmla="*/ 812856 w 3831818"/>
              <a:gd name="connsiteY639" fmla="*/ 1626127 h 6858000"/>
              <a:gd name="connsiteX640" fmla="*/ 802434 w 3831818"/>
              <a:gd name="connsiteY640" fmla="*/ 1626127 h 6858000"/>
              <a:gd name="connsiteX641" fmla="*/ 917068 w 3831818"/>
              <a:gd name="connsiteY641" fmla="*/ 1511493 h 6858000"/>
              <a:gd name="connsiteX642" fmla="*/ 798201 w 3831818"/>
              <a:gd name="connsiteY642" fmla="*/ 1473391 h 6858000"/>
              <a:gd name="connsiteX643" fmla="*/ 1083807 w 3831818"/>
              <a:gd name="connsiteY643" fmla="*/ 1344754 h 6858000"/>
              <a:gd name="connsiteX644" fmla="*/ 1031701 w 3831818"/>
              <a:gd name="connsiteY644" fmla="*/ 1386439 h 6858000"/>
              <a:gd name="connsiteX645" fmla="*/ 1000438 w 3831818"/>
              <a:gd name="connsiteY645" fmla="*/ 1480230 h 6858000"/>
              <a:gd name="connsiteX646" fmla="*/ 896225 w 3831818"/>
              <a:gd name="connsiteY646" fmla="*/ 1396860 h 6858000"/>
              <a:gd name="connsiteX647" fmla="*/ 510640 w 3831818"/>
              <a:gd name="connsiteY647" fmla="*/ 1865815 h 6858000"/>
              <a:gd name="connsiteX648" fmla="*/ 594010 w 3831818"/>
              <a:gd name="connsiteY648" fmla="*/ 1897079 h 6858000"/>
              <a:gd name="connsiteX649" fmla="*/ 646116 w 3831818"/>
              <a:gd name="connsiteY649" fmla="*/ 1938763 h 6858000"/>
              <a:gd name="connsiteX650" fmla="*/ 781592 w 3831818"/>
              <a:gd name="connsiteY650" fmla="*/ 1844972 h 6858000"/>
              <a:gd name="connsiteX651" fmla="*/ 510640 w 3831818"/>
              <a:gd name="connsiteY651" fmla="*/ 1699075 h 6858000"/>
              <a:gd name="connsiteX652" fmla="*/ 937910 w 3831818"/>
              <a:gd name="connsiteY652" fmla="*/ 1511493 h 6858000"/>
              <a:gd name="connsiteX653" fmla="*/ 958753 w 3831818"/>
              <a:gd name="connsiteY653" fmla="*/ 1521914 h 6858000"/>
              <a:gd name="connsiteX654" fmla="*/ 854541 w 3831818"/>
              <a:gd name="connsiteY654" fmla="*/ 1542757 h 6858000"/>
              <a:gd name="connsiteX655" fmla="*/ 812856 w 3831818"/>
              <a:gd name="connsiteY655" fmla="*/ 1605284 h 6858000"/>
              <a:gd name="connsiteX656" fmla="*/ 854541 w 3831818"/>
              <a:gd name="connsiteY656" fmla="*/ 2105503 h 6858000"/>
              <a:gd name="connsiteX657" fmla="*/ 969174 w 3831818"/>
              <a:gd name="connsiteY657" fmla="*/ 2282664 h 6858000"/>
              <a:gd name="connsiteX658" fmla="*/ 979595 w 3831818"/>
              <a:gd name="connsiteY658" fmla="*/ 2303506 h 6858000"/>
              <a:gd name="connsiteX659" fmla="*/ 1000438 w 3831818"/>
              <a:gd name="connsiteY659" fmla="*/ 2345191 h 6858000"/>
              <a:gd name="connsiteX660" fmla="*/ 833698 w 3831818"/>
              <a:gd name="connsiteY660" fmla="*/ 2887095 h 6858000"/>
              <a:gd name="connsiteX661" fmla="*/ 844119 w 3831818"/>
              <a:gd name="connsiteY661" fmla="*/ 2939201 h 6858000"/>
              <a:gd name="connsiteX662" fmla="*/ 698222 w 3831818"/>
              <a:gd name="connsiteY662" fmla="*/ 2730777 h 6858000"/>
              <a:gd name="connsiteX663" fmla="*/ 406428 w 3831818"/>
              <a:gd name="connsiteY663" fmla="*/ 2543195 h 6858000"/>
              <a:gd name="connsiteX664" fmla="*/ 229267 w 3831818"/>
              <a:gd name="connsiteY664" fmla="*/ 2386876 h 6858000"/>
              <a:gd name="connsiteX665" fmla="*/ 198003 w 3831818"/>
              <a:gd name="connsiteY665" fmla="*/ 2178452 h 6858000"/>
              <a:gd name="connsiteX666" fmla="*/ 250110 w 3831818"/>
              <a:gd name="connsiteY666" fmla="*/ 2053397 h 6858000"/>
              <a:gd name="connsiteX667" fmla="*/ 343901 w 3831818"/>
              <a:gd name="connsiteY667" fmla="*/ 1970027 h 6858000"/>
              <a:gd name="connsiteX668" fmla="*/ 479376 w 3831818"/>
              <a:gd name="connsiteY668" fmla="*/ 1938763 h 6858000"/>
              <a:gd name="connsiteX669" fmla="*/ 573168 w 3831818"/>
              <a:gd name="connsiteY669" fmla="*/ 1980448 h 6858000"/>
              <a:gd name="connsiteX670" fmla="*/ 625274 w 3831818"/>
              <a:gd name="connsiteY670" fmla="*/ 2053397 h 6858000"/>
              <a:gd name="connsiteX671" fmla="*/ 625274 w 3831818"/>
              <a:gd name="connsiteY671" fmla="*/ 2126346 h 6858000"/>
              <a:gd name="connsiteX672" fmla="*/ 666959 w 3831818"/>
              <a:gd name="connsiteY672" fmla="*/ 2095082 h 6858000"/>
              <a:gd name="connsiteX673" fmla="*/ 687801 w 3831818"/>
              <a:gd name="connsiteY673" fmla="*/ 2042976 h 6858000"/>
              <a:gd name="connsiteX674" fmla="*/ 666959 w 3831818"/>
              <a:gd name="connsiteY674" fmla="*/ 1980448 h 6858000"/>
              <a:gd name="connsiteX675" fmla="*/ 594010 w 3831818"/>
              <a:gd name="connsiteY675" fmla="*/ 1907500 h 6858000"/>
              <a:gd name="connsiteX676" fmla="*/ 500219 w 3831818"/>
              <a:gd name="connsiteY676" fmla="*/ 1876236 h 6858000"/>
              <a:gd name="connsiteX677" fmla="*/ 312637 w 3831818"/>
              <a:gd name="connsiteY677" fmla="*/ 1917921 h 6858000"/>
              <a:gd name="connsiteX678" fmla="*/ 177161 w 3831818"/>
              <a:gd name="connsiteY678" fmla="*/ 2063818 h 6858000"/>
              <a:gd name="connsiteX679" fmla="*/ 145897 w 3831818"/>
              <a:gd name="connsiteY679" fmla="*/ 2168030 h 6858000"/>
              <a:gd name="connsiteX680" fmla="*/ 187582 w 3831818"/>
              <a:gd name="connsiteY680" fmla="*/ 2407719 h 6858000"/>
              <a:gd name="connsiteX681" fmla="*/ 354322 w 3831818"/>
              <a:gd name="connsiteY681" fmla="*/ 2564037 h 6858000"/>
              <a:gd name="connsiteX682" fmla="*/ 604431 w 3831818"/>
              <a:gd name="connsiteY682" fmla="*/ 2772462 h 6858000"/>
              <a:gd name="connsiteX683" fmla="*/ 729486 w 3831818"/>
              <a:gd name="connsiteY683" fmla="*/ 2991307 h 6858000"/>
              <a:gd name="connsiteX684" fmla="*/ 739907 w 3831818"/>
              <a:gd name="connsiteY684" fmla="*/ 3074677 h 6858000"/>
              <a:gd name="connsiteX685" fmla="*/ 625274 w 3831818"/>
              <a:gd name="connsiteY685" fmla="*/ 3397735 h 6858000"/>
              <a:gd name="connsiteX686" fmla="*/ 823277 w 3831818"/>
              <a:gd name="connsiteY686" fmla="*/ 3210153 h 6858000"/>
              <a:gd name="connsiteX687" fmla="*/ 833698 w 3831818"/>
              <a:gd name="connsiteY687" fmla="*/ 3199732 h 6858000"/>
              <a:gd name="connsiteX688" fmla="*/ 855681 w 3831818"/>
              <a:gd name="connsiteY688" fmla="*/ 3009219 h 6858000"/>
              <a:gd name="connsiteX689" fmla="*/ 845623 w 3831818"/>
              <a:gd name="connsiteY689" fmla="*/ 2948310 h 6858000"/>
              <a:gd name="connsiteX690" fmla="*/ 915765 w 3831818"/>
              <a:gd name="connsiteY690" fmla="*/ 2887095 h 6858000"/>
              <a:gd name="connsiteX691" fmla="*/ 979595 w 3831818"/>
              <a:gd name="connsiteY691" fmla="*/ 2824568 h 6858000"/>
              <a:gd name="connsiteX692" fmla="*/ 854541 w 3831818"/>
              <a:gd name="connsiteY692" fmla="*/ 2960044 h 6858000"/>
              <a:gd name="connsiteX693" fmla="*/ 864962 w 3831818"/>
              <a:gd name="connsiteY693" fmla="*/ 3012150 h 6858000"/>
              <a:gd name="connsiteX694" fmla="*/ 1052544 w 3831818"/>
              <a:gd name="connsiteY694" fmla="*/ 2814146 h 6858000"/>
              <a:gd name="connsiteX695" fmla="*/ 1086413 w 3831818"/>
              <a:gd name="connsiteY695" fmla="*/ 2715145 h 6858000"/>
              <a:gd name="connsiteX696" fmla="*/ 1099769 w 3831818"/>
              <a:gd name="connsiteY696" fmla="*/ 2642640 h 6858000"/>
              <a:gd name="connsiteX697" fmla="*/ 1099769 w 3831818"/>
              <a:gd name="connsiteY697" fmla="*/ 2401294 h 6858000"/>
              <a:gd name="connsiteX698" fmla="*/ 1087716 w 3831818"/>
              <a:gd name="connsiteY698" fmla="*/ 2333956 h 6858000"/>
              <a:gd name="connsiteX699" fmla="*/ 958753 w 3831818"/>
              <a:gd name="connsiteY699" fmla="*/ 2095082 h 6858000"/>
              <a:gd name="connsiteX700" fmla="*/ 1086250 w 3831818"/>
              <a:gd name="connsiteY700" fmla="*/ 1889914 h 6858000"/>
              <a:gd name="connsiteX701" fmla="*/ 1099769 w 3831818"/>
              <a:gd name="connsiteY701" fmla="*/ 1826267 h 6858000"/>
              <a:gd name="connsiteX702" fmla="*/ 1099769 w 3831818"/>
              <a:gd name="connsiteY702" fmla="*/ 1457020 h 6858000"/>
              <a:gd name="connsiteX703" fmla="*/ 1094229 w 3831818"/>
              <a:gd name="connsiteY703" fmla="*/ 1584442 h 6858000"/>
              <a:gd name="connsiteX704" fmla="*/ 1099769 w 3831818"/>
              <a:gd name="connsiteY704" fmla="*/ 0 h 6858000"/>
              <a:gd name="connsiteX705" fmla="*/ 3831818 w 3831818"/>
              <a:gd name="connsiteY705" fmla="*/ 0 h 6858000"/>
              <a:gd name="connsiteX706" fmla="*/ 3831818 w 3831818"/>
              <a:gd name="connsiteY706" fmla="*/ 6858000 h 6858000"/>
              <a:gd name="connsiteX707" fmla="*/ 1099769 w 3831818"/>
              <a:gd name="connsiteY707" fmla="*/ 6858000 h 6858000"/>
              <a:gd name="connsiteX708" fmla="*/ 1099769 w 3831818"/>
              <a:gd name="connsiteY708" fmla="*/ 5547156 h 6858000"/>
              <a:gd name="connsiteX709" fmla="*/ 1095857 w 3831818"/>
              <a:gd name="connsiteY709" fmla="*/ 5545974 h 6858000"/>
              <a:gd name="connsiteX710" fmla="*/ 1073516 w 3831818"/>
              <a:gd name="connsiteY710" fmla="*/ 5531113 h 6858000"/>
              <a:gd name="connsiteX711" fmla="*/ 1083807 w 3831818"/>
              <a:gd name="connsiteY711" fmla="*/ 5294398 h 6858000"/>
              <a:gd name="connsiteX712" fmla="*/ 1094229 w 3831818"/>
              <a:gd name="connsiteY712" fmla="*/ 5534087 h 6858000"/>
              <a:gd name="connsiteX713" fmla="*/ 1099769 w 3831818"/>
              <a:gd name="connsiteY713" fmla="*/ 5529901 h 6858000"/>
              <a:gd name="connsiteX714" fmla="*/ 1099769 w 3831818"/>
              <a:gd name="connsiteY714" fmla="*/ 5052573 h 6858000"/>
              <a:gd name="connsiteX715" fmla="*/ 1086250 w 3831818"/>
              <a:gd name="connsiteY715" fmla="*/ 4988926 h 6858000"/>
              <a:gd name="connsiteX716" fmla="*/ 958753 w 3831818"/>
              <a:gd name="connsiteY716" fmla="*/ 4783758 h 6858000"/>
              <a:gd name="connsiteX717" fmla="*/ 1087716 w 3831818"/>
              <a:gd name="connsiteY717" fmla="*/ 4544885 h 6858000"/>
              <a:gd name="connsiteX718" fmla="*/ 1099769 w 3831818"/>
              <a:gd name="connsiteY718" fmla="*/ 4477547 h 6858000"/>
              <a:gd name="connsiteX719" fmla="*/ 1099769 w 3831818"/>
              <a:gd name="connsiteY719" fmla="*/ 4236201 h 6858000"/>
              <a:gd name="connsiteX720" fmla="*/ 1086413 w 3831818"/>
              <a:gd name="connsiteY720" fmla="*/ 4163696 h 6858000"/>
              <a:gd name="connsiteX721" fmla="*/ 1052544 w 3831818"/>
              <a:gd name="connsiteY721" fmla="*/ 4064694 h 6858000"/>
              <a:gd name="connsiteX722" fmla="*/ 864962 w 3831818"/>
              <a:gd name="connsiteY722" fmla="*/ 3866690 h 6858000"/>
              <a:gd name="connsiteX723" fmla="*/ 854541 w 3831818"/>
              <a:gd name="connsiteY723" fmla="*/ 3918797 h 6858000"/>
              <a:gd name="connsiteX724" fmla="*/ 969174 w 3831818"/>
              <a:gd name="connsiteY724" fmla="*/ 4054272 h 6858000"/>
              <a:gd name="connsiteX725" fmla="*/ 906647 w 3831818"/>
              <a:gd name="connsiteY725" fmla="*/ 3983929 h 6858000"/>
              <a:gd name="connsiteX726" fmla="*/ 848630 w 3831818"/>
              <a:gd name="connsiteY726" fmla="*/ 3933165 h 6858000"/>
              <a:gd name="connsiteX727" fmla="*/ 855681 w 3831818"/>
              <a:gd name="connsiteY727" fmla="*/ 3890464 h 6858000"/>
              <a:gd name="connsiteX728" fmla="*/ 833698 w 3831818"/>
              <a:gd name="connsiteY728" fmla="*/ 3699951 h 6858000"/>
              <a:gd name="connsiteX729" fmla="*/ 823277 w 3831818"/>
              <a:gd name="connsiteY729" fmla="*/ 3689530 h 6858000"/>
              <a:gd name="connsiteX730" fmla="*/ 625274 w 3831818"/>
              <a:gd name="connsiteY730" fmla="*/ 3481105 h 6858000"/>
              <a:gd name="connsiteX731" fmla="*/ 739907 w 3831818"/>
              <a:gd name="connsiteY731" fmla="*/ 3804163 h 6858000"/>
              <a:gd name="connsiteX732" fmla="*/ 729486 w 3831818"/>
              <a:gd name="connsiteY732" fmla="*/ 3887533 h 6858000"/>
              <a:gd name="connsiteX733" fmla="*/ 604431 w 3831818"/>
              <a:gd name="connsiteY733" fmla="*/ 4106379 h 6858000"/>
              <a:gd name="connsiteX734" fmla="*/ 354322 w 3831818"/>
              <a:gd name="connsiteY734" fmla="*/ 4314803 h 6858000"/>
              <a:gd name="connsiteX735" fmla="*/ 187582 w 3831818"/>
              <a:gd name="connsiteY735" fmla="*/ 4471121 h 6858000"/>
              <a:gd name="connsiteX736" fmla="*/ 145897 w 3831818"/>
              <a:gd name="connsiteY736" fmla="*/ 4710810 h 6858000"/>
              <a:gd name="connsiteX737" fmla="*/ 149317 w 3831818"/>
              <a:gd name="connsiteY737" fmla="*/ 4735886 h 6858000"/>
              <a:gd name="connsiteX738" fmla="*/ 152085 w 3831818"/>
              <a:gd name="connsiteY738" fmla="*/ 4744896 h 6858000"/>
              <a:gd name="connsiteX739" fmla="*/ 140687 w 3831818"/>
              <a:gd name="connsiteY739" fmla="*/ 4752495 h 6858000"/>
              <a:gd name="connsiteX740" fmla="*/ 125055 w 3831818"/>
              <a:gd name="connsiteY740" fmla="*/ 4762916 h 6858000"/>
              <a:gd name="connsiteX741" fmla="*/ 72949 w 3831818"/>
              <a:gd name="connsiteY741" fmla="*/ 4773337 h 6858000"/>
              <a:gd name="connsiteX742" fmla="*/ 62528 w 3831818"/>
              <a:gd name="connsiteY742" fmla="*/ 4773337 h 6858000"/>
              <a:gd name="connsiteX743" fmla="*/ 31264 w 3831818"/>
              <a:gd name="connsiteY743" fmla="*/ 4742073 h 6858000"/>
              <a:gd name="connsiteX744" fmla="*/ 0 w 3831818"/>
              <a:gd name="connsiteY744" fmla="*/ 4658703 h 6858000"/>
              <a:gd name="connsiteX745" fmla="*/ 0 w 3831818"/>
              <a:gd name="connsiteY745" fmla="*/ 4648282 h 6858000"/>
              <a:gd name="connsiteX746" fmla="*/ 31264 w 3831818"/>
              <a:gd name="connsiteY746" fmla="*/ 4617019 h 6858000"/>
              <a:gd name="connsiteX747" fmla="*/ 62528 w 3831818"/>
              <a:gd name="connsiteY747" fmla="*/ 4606597 h 6858000"/>
              <a:gd name="connsiteX748" fmla="*/ 83370 w 3831818"/>
              <a:gd name="connsiteY748" fmla="*/ 4617019 h 6858000"/>
              <a:gd name="connsiteX749" fmla="*/ 104212 w 3831818"/>
              <a:gd name="connsiteY749" fmla="*/ 4637861 h 6858000"/>
              <a:gd name="connsiteX750" fmla="*/ 104212 w 3831818"/>
              <a:gd name="connsiteY750" fmla="*/ 4648282 h 6858000"/>
              <a:gd name="connsiteX751" fmla="*/ 93791 w 3831818"/>
              <a:gd name="connsiteY751" fmla="*/ 4648282 h 6858000"/>
              <a:gd name="connsiteX752" fmla="*/ 83370 w 3831818"/>
              <a:gd name="connsiteY752" fmla="*/ 4648282 h 6858000"/>
              <a:gd name="connsiteX753" fmla="*/ 72949 w 3831818"/>
              <a:gd name="connsiteY753" fmla="*/ 4648282 h 6858000"/>
              <a:gd name="connsiteX754" fmla="*/ 72949 w 3831818"/>
              <a:gd name="connsiteY754" fmla="*/ 4658703 h 6858000"/>
              <a:gd name="connsiteX755" fmla="*/ 83370 w 3831818"/>
              <a:gd name="connsiteY755" fmla="*/ 4658703 h 6858000"/>
              <a:gd name="connsiteX756" fmla="*/ 104212 w 3831818"/>
              <a:gd name="connsiteY756" fmla="*/ 4658703 h 6858000"/>
              <a:gd name="connsiteX757" fmla="*/ 125055 w 3831818"/>
              <a:gd name="connsiteY757" fmla="*/ 4637861 h 6858000"/>
              <a:gd name="connsiteX758" fmla="*/ 177161 w 3831818"/>
              <a:gd name="connsiteY758" fmla="*/ 4450279 h 6858000"/>
              <a:gd name="connsiteX759" fmla="*/ 343901 w 3831818"/>
              <a:gd name="connsiteY759" fmla="*/ 4283539 h 6858000"/>
              <a:gd name="connsiteX760" fmla="*/ 583589 w 3831818"/>
              <a:gd name="connsiteY760" fmla="*/ 4075115 h 6858000"/>
              <a:gd name="connsiteX761" fmla="*/ 647419 w 3831818"/>
              <a:gd name="connsiteY761" fmla="*/ 3991745 h 6858000"/>
              <a:gd name="connsiteX762" fmla="*/ 683706 w 3831818"/>
              <a:gd name="connsiteY762" fmla="*/ 3916830 h 6858000"/>
              <a:gd name="connsiteX763" fmla="*/ 708643 w 3831818"/>
              <a:gd name="connsiteY763" fmla="*/ 3918797 h 6858000"/>
              <a:gd name="connsiteX764" fmla="*/ 719065 w 3831818"/>
              <a:gd name="connsiteY764" fmla="*/ 3887533 h 6858000"/>
              <a:gd name="connsiteX765" fmla="*/ 719065 w 3831818"/>
              <a:gd name="connsiteY765" fmla="*/ 3877112 h 6858000"/>
              <a:gd name="connsiteX766" fmla="*/ 573168 w 3831818"/>
              <a:gd name="connsiteY766" fmla="*/ 3856269 h 6858000"/>
              <a:gd name="connsiteX767" fmla="*/ 719065 w 3831818"/>
              <a:gd name="connsiteY767" fmla="*/ 3856269 h 6858000"/>
              <a:gd name="connsiteX768" fmla="*/ 729486 w 3831818"/>
              <a:gd name="connsiteY768" fmla="*/ 3804163 h 6858000"/>
              <a:gd name="connsiteX769" fmla="*/ 458534 w 3831818"/>
              <a:gd name="connsiteY769" fmla="*/ 4116800 h 6858000"/>
              <a:gd name="connsiteX770" fmla="*/ 462442 w 3831818"/>
              <a:gd name="connsiteY770" fmla="*/ 4014053 h 6858000"/>
              <a:gd name="connsiteX771" fmla="*/ 474278 w 3831818"/>
              <a:gd name="connsiteY771" fmla="*/ 3990939 h 6858000"/>
              <a:gd name="connsiteX772" fmla="*/ 463745 w 3831818"/>
              <a:gd name="connsiteY772" fmla="*/ 4032127 h 6858000"/>
              <a:gd name="connsiteX773" fmla="*/ 479376 w 3831818"/>
              <a:gd name="connsiteY773" fmla="*/ 4148063 h 6858000"/>
              <a:gd name="connsiteX774" fmla="*/ 458534 w 3831818"/>
              <a:gd name="connsiteY774" fmla="*/ 4127221 h 6858000"/>
              <a:gd name="connsiteX775" fmla="*/ 719065 w 3831818"/>
              <a:gd name="connsiteY775" fmla="*/ 3772899 h 6858000"/>
              <a:gd name="connsiteX776" fmla="*/ 708643 w 3831818"/>
              <a:gd name="connsiteY776" fmla="*/ 3668687 h 6858000"/>
              <a:gd name="connsiteX777" fmla="*/ 687801 w 3831818"/>
              <a:gd name="connsiteY777" fmla="*/ 3668687 h 6858000"/>
              <a:gd name="connsiteX778" fmla="*/ 656537 w 3831818"/>
              <a:gd name="connsiteY778" fmla="*/ 3668687 h 6858000"/>
              <a:gd name="connsiteX779" fmla="*/ 646116 w 3831818"/>
              <a:gd name="connsiteY779" fmla="*/ 3668687 h 6858000"/>
              <a:gd name="connsiteX780" fmla="*/ 635695 w 3831818"/>
              <a:gd name="connsiteY780" fmla="*/ 3699951 h 6858000"/>
              <a:gd name="connsiteX781" fmla="*/ 646116 w 3831818"/>
              <a:gd name="connsiteY781" fmla="*/ 3731214 h 6858000"/>
              <a:gd name="connsiteX782" fmla="*/ 656537 w 3831818"/>
              <a:gd name="connsiteY782" fmla="*/ 3741636 h 6858000"/>
              <a:gd name="connsiteX783" fmla="*/ 666959 w 3831818"/>
              <a:gd name="connsiteY783" fmla="*/ 3752057 h 6858000"/>
              <a:gd name="connsiteX784" fmla="*/ 646116 w 3831818"/>
              <a:gd name="connsiteY784" fmla="*/ 3752057 h 6858000"/>
              <a:gd name="connsiteX785" fmla="*/ 594010 w 3831818"/>
              <a:gd name="connsiteY785" fmla="*/ 3731214 h 6858000"/>
              <a:gd name="connsiteX786" fmla="*/ 562746 w 3831818"/>
              <a:gd name="connsiteY786" fmla="*/ 3679108 h 6858000"/>
              <a:gd name="connsiteX787" fmla="*/ 583589 w 3831818"/>
              <a:gd name="connsiteY787" fmla="*/ 3627002 h 6858000"/>
              <a:gd name="connsiteX788" fmla="*/ 604431 w 3831818"/>
              <a:gd name="connsiteY788" fmla="*/ 3606160 h 6858000"/>
              <a:gd name="connsiteX789" fmla="*/ 635695 w 3831818"/>
              <a:gd name="connsiteY789" fmla="*/ 3595739 h 6858000"/>
              <a:gd name="connsiteX790" fmla="*/ 677380 w 3831818"/>
              <a:gd name="connsiteY790" fmla="*/ 3606160 h 6858000"/>
              <a:gd name="connsiteX791" fmla="*/ 583589 w 3831818"/>
              <a:gd name="connsiteY791" fmla="*/ 3470684 h 6858000"/>
              <a:gd name="connsiteX792" fmla="*/ 562746 w 3831818"/>
              <a:gd name="connsiteY792" fmla="*/ 3449841 h 6858000"/>
              <a:gd name="connsiteX793" fmla="*/ 594010 w 3831818"/>
              <a:gd name="connsiteY793" fmla="*/ 3460263 h 6858000"/>
              <a:gd name="connsiteX794" fmla="*/ 792013 w 3831818"/>
              <a:gd name="connsiteY794" fmla="*/ 3627002 h 6858000"/>
              <a:gd name="connsiteX795" fmla="*/ 854541 w 3831818"/>
              <a:gd name="connsiteY795" fmla="*/ 3585317 h 6858000"/>
              <a:gd name="connsiteX796" fmla="*/ 896225 w 3831818"/>
              <a:gd name="connsiteY796" fmla="*/ 3585317 h 6858000"/>
              <a:gd name="connsiteX797" fmla="*/ 927489 w 3831818"/>
              <a:gd name="connsiteY797" fmla="*/ 3595739 h 6858000"/>
              <a:gd name="connsiteX798" fmla="*/ 969174 w 3831818"/>
              <a:gd name="connsiteY798" fmla="*/ 3658266 h 6858000"/>
              <a:gd name="connsiteX799" fmla="*/ 927489 w 3831818"/>
              <a:gd name="connsiteY799" fmla="*/ 3606160 h 6858000"/>
              <a:gd name="connsiteX800" fmla="*/ 896225 w 3831818"/>
              <a:gd name="connsiteY800" fmla="*/ 3595739 h 6858000"/>
              <a:gd name="connsiteX801" fmla="*/ 864962 w 3831818"/>
              <a:gd name="connsiteY801" fmla="*/ 3595739 h 6858000"/>
              <a:gd name="connsiteX802" fmla="*/ 812856 w 3831818"/>
              <a:gd name="connsiteY802" fmla="*/ 3637423 h 6858000"/>
              <a:gd name="connsiteX803" fmla="*/ 823277 w 3831818"/>
              <a:gd name="connsiteY803" fmla="*/ 3658266 h 6858000"/>
              <a:gd name="connsiteX804" fmla="*/ 833698 w 3831818"/>
              <a:gd name="connsiteY804" fmla="*/ 3668687 h 6858000"/>
              <a:gd name="connsiteX805" fmla="*/ 854541 w 3831818"/>
              <a:gd name="connsiteY805" fmla="*/ 3647845 h 6858000"/>
              <a:gd name="connsiteX806" fmla="*/ 896225 w 3831818"/>
              <a:gd name="connsiteY806" fmla="*/ 3647845 h 6858000"/>
              <a:gd name="connsiteX807" fmla="*/ 864962 w 3831818"/>
              <a:gd name="connsiteY807" fmla="*/ 3647845 h 6858000"/>
              <a:gd name="connsiteX808" fmla="*/ 844119 w 3831818"/>
              <a:gd name="connsiteY808" fmla="*/ 3668687 h 6858000"/>
              <a:gd name="connsiteX809" fmla="*/ 875383 w 3831818"/>
              <a:gd name="connsiteY809" fmla="*/ 3835427 h 6858000"/>
              <a:gd name="connsiteX810" fmla="*/ 969174 w 3831818"/>
              <a:gd name="connsiteY810" fmla="*/ 3908375 h 6858000"/>
              <a:gd name="connsiteX811" fmla="*/ 1095206 w 3831818"/>
              <a:gd name="connsiteY811" fmla="*/ 3770620 h 6858000"/>
              <a:gd name="connsiteX812" fmla="*/ 1099769 w 3831818"/>
              <a:gd name="connsiteY812" fmla="*/ 3756780 h 6858000"/>
              <a:gd name="connsiteX813" fmla="*/ 1099769 w 3831818"/>
              <a:gd name="connsiteY813" fmla="*/ 3153665 h 6858000"/>
              <a:gd name="connsiteX814" fmla="*/ 1084785 w 3831818"/>
              <a:gd name="connsiteY814" fmla="*/ 3108221 h 6858000"/>
              <a:gd name="connsiteX815" fmla="*/ 958753 w 3831818"/>
              <a:gd name="connsiteY815" fmla="*/ 2970465 h 6858000"/>
              <a:gd name="connsiteX816" fmla="*/ 864962 w 3831818"/>
              <a:gd name="connsiteY816" fmla="*/ 3043413 h 6858000"/>
              <a:gd name="connsiteX817" fmla="*/ 833698 w 3831818"/>
              <a:gd name="connsiteY817" fmla="*/ 3210153 h 6858000"/>
              <a:gd name="connsiteX818" fmla="*/ 823277 w 3831818"/>
              <a:gd name="connsiteY818" fmla="*/ 3220574 h 6858000"/>
              <a:gd name="connsiteX819" fmla="*/ 812856 w 3831818"/>
              <a:gd name="connsiteY819" fmla="*/ 3241417 h 6858000"/>
              <a:gd name="connsiteX820" fmla="*/ 864962 w 3831818"/>
              <a:gd name="connsiteY820" fmla="*/ 3283102 h 6858000"/>
              <a:gd name="connsiteX821" fmla="*/ 896225 w 3831818"/>
              <a:gd name="connsiteY821" fmla="*/ 3283102 h 6858000"/>
              <a:gd name="connsiteX822" fmla="*/ 927489 w 3831818"/>
              <a:gd name="connsiteY822" fmla="*/ 3272680 h 6858000"/>
              <a:gd name="connsiteX823" fmla="*/ 969174 w 3831818"/>
              <a:gd name="connsiteY823" fmla="*/ 3220574 h 6858000"/>
              <a:gd name="connsiteX824" fmla="*/ 958753 w 3831818"/>
              <a:gd name="connsiteY824" fmla="*/ 3178889 h 6858000"/>
              <a:gd name="connsiteX825" fmla="*/ 937910 w 3831818"/>
              <a:gd name="connsiteY825" fmla="*/ 3158047 h 6858000"/>
              <a:gd name="connsiteX826" fmla="*/ 937910 w 3831818"/>
              <a:gd name="connsiteY826" fmla="*/ 3199732 h 6858000"/>
              <a:gd name="connsiteX827" fmla="*/ 906647 w 3831818"/>
              <a:gd name="connsiteY827" fmla="*/ 3230995 h 6858000"/>
              <a:gd name="connsiteX828" fmla="*/ 896225 w 3831818"/>
              <a:gd name="connsiteY828" fmla="*/ 3230995 h 6858000"/>
              <a:gd name="connsiteX829" fmla="*/ 917068 w 3831818"/>
              <a:gd name="connsiteY829" fmla="*/ 3199732 h 6858000"/>
              <a:gd name="connsiteX830" fmla="*/ 917068 w 3831818"/>
              <a:gd name="connsiteY830" fmla="*/ 3158047 h 6858000"/>
              <a:gd name="connsiteX831" fmla="*/ 917068 w 3831818"/>
              <a:gd name="connsiteY831" fmla="*/ 3147626 h 6858000"/>
              <a:gd name="connsiteX832" fmla="*/ 906647 w 3831818"/>
              <a:gd name="connsiteY832" fmla="*/ 3137204 h 6858000"/>
              <a:gd name="connsiteX833" fmla="*/ 917068 w 3831818"/>
              <a:gd name="connsiteY833" fmla="*/ 3137204 h 6858000"/>
              <a:gd name="connsiteX834" fmla="*/ 969174 w 3831818"/>
              <a:gd name="connsiteY834" fmla="*/ 3168468 h 6858000"/>
              <a:gd name="connsiteX835" fmla="*/ 979595 w 3831818"/>
              <a:gd name="connsiteY835" fmla="*/ 3230995 h 6858000"/>
              <a:gd name="connsiteX836" fmla="*/ 937910 w 3831818"/>
              <a:gd name="connsiteY836" fmla="*/ 3293523 h 6858000"/>
              <a:gd name="connsiteX837" fmla="*/ 906647 w 3831818"/>
              <a:gd name="connsiteY837" fmla="*/ 3303944 h 6858000"/>
              <a:gd name="connsiteX838" fmla="*/ 864962 w 3831818"/>
              <a:gd name="connsiteY838" fmla="*/ 3303944 h 6858000"/>
              <a:gd name="connsiteX839" fmla="*/ 802434 w 3831818"/>
              <a:gd name="connsiteY839" fmla="*/ 3262259 h 6858000"/>
              <a:gd name="connsiteX840" fmla="*/ 604431 w 3831818"/>
              <a:gd name="connsiteY840" fmla="*/ 3428999 h 6858000"/>
              <a:gd name="connsiteX841" fmla="*/ 562746 w 3831818"/>
              <a:gd name="connsiteY841" fmla="*/ 3428999 h 6858000"/>
              <a:gd name="connsiteX842" fmla="*/ 583589 w 3831818"/>
              <a:gd name="connsiteY842" fmla="*/ 3408156 h 6858000"/>
              <a:gd name="connsiteX843" fmla="*/ 677380 w 3831818"/>
              <a:gd name="connsiteY843" fmla="*/ 3272680 h 6858000"/>
              <a:gd name="connsiteX844" fmla="*/ 635695 w 3831818"/>
              <a:gd name="connsiteY844" fmla="*/ 3283102 h 6858000"/>
              <a:gd name="connsiteX845" fmla="*/ 604431 w 3831818"/>
              <a:gd name="connsiteY845" fmla="*/ 3272680 h 6858000"/>
              <a:gd name="connsiteX846" fmla="*/ 583589 w 3831818"/>
              <a:gd name="connsiteY846" fmla="*/ 3251838 h 6858000"/>
              <a:gd name="connsiteX847" fmla="*/ 562746 w 3831818"/>
              <a:gd name="connsiteY847" fmla="*/ 3199732 h 6858000"/>
              <a:gd name="connsiteX848" fmla="*/ 594010 w 3831818"/>
              <a:gd name="connsiteY848" fmla="*/ 3147626 h 6858000"/>
              <a:gd name="connsiteX849" fmla="*/ 646116 w 3831818"/>
              <a:gd name="connsiteY849" fmla="*/ 3126783 h 6858000"/>
              <a:gd name="connsiteX850" fmla="*/ 666959 w 3831818"/>
              <a:gd name="connsiteY850" fmla="*/ 3126783 h 6858000"/>
              <a:gd name="connsiteX851" fmla="*/ 656537 w 3831818"/>
              <a:gd name="connsiteY851" fmla="*/ 3137204 h 6858000"/>
              <a:gd name="connsiteX852" fmla="*/ 646116 w 3831818"/>
              <a:gd name="connsiteY852" fmla="*/ 3147626 h 6858000"/>
              <a:gd name="connsiteX853" fmla="*/ 635695 w 3831818"/>
              <a:gd name="connsiteY853" fmla="*/ 3178889 h 6858000"/>
              <a:gd name="connsiteX854" fmla="*/ 646116 w 3831818"/>
              <a:gd name="connsiteY854" fmla="*/ 3210153 h 6858000"/>
              <a:gd name="connsiteX855" fmla="*/ 656537 w 3831818"/>
              <a:gd name="connsiteY855" fmla="*/ 3210153 h 6858000"/>
              <a:gd name="connsiteX856" fmla="*/ 687801 w 3831818"/>
              <a:gd name="connsiteY856" fmla="*/ 3210153 h 6858000"/>
              <a:gd name="connsiteX857" fmla="*/ 708643 w 3831818"/>
              <a:gd name="connsiteY857" fmla="*/ 3210153 h 6858000"/>
              <a:gd name="connsiteX858" fmla="*/ 719065 w 3831818"/>
              <a:gd name="connsiteY858" fmla="*/ 3105941 h 6858000"/>
              <a:gd name="connsiteX859" fmla="*/ 458534 w 3831818"/>
              <a:gd name="connsiteY859" fmla="*/ 2751619 h 6858000"/>
              <a:gd name="connsiteX860" fmla="*/ 479376 w 3831818"/>
              <a:gd name="connsiteY860" fmla="*/ 2730777 h 6858000"/>
              <a:gd name="connsiteX861" fmla="*/ 463745 w 3831818"/>
              <a:gd name="connsiteY861" fmla="*/ 2846713 h 6858000"/>
              <a:gd name="connsiteX862" fmla="*/ 474278 w 3831818"/>
              <a:gd name="connsiteY862" fmla="*/ 2887901 h 6858000"/>
              <a:gd name="connsiteX863" fmla="*/ 462442 w 3831818"/>
              <a:gd name="connsiteY863" fmla="*/ 2864787 h 6858000"/>
              <a:gd name="connsiteX864" fmla="*/ 458534 w 3831818"/>
              <a:gd name="connsiteY864" fmla="*/ 2762040 h 6858000"/>
              <a:gd name="connsiteX865" fmla="*/ 729486 w 3831818"/>
              <a:gd name="connsiteY865" fmla="*/ 3074677 h 6858000"/>
              <a:gd name="connsiteX866" fmla="*/ 719065 w 3831818"/>
              <a:gd name="connsiteY866" fmla="*/ 3022571 h 6858000"/>
              <a:gd name="connsiteX867" fmla="*/ 573168 w 3831818"/>
              <a:gd name="connsiteY867" fmla="*/ 3022571 h 6858000"/>
              <a:gd name="connsiteX868" fmla="*/ 719065 w 3831818"/>
              <a:gd name="connsiteY868" fmla="*/ 3001728 h 6858000"/>
              <a:gd name="connsiteX869" fmla="*/ 719065 w 3831818"/>
              <a:gd name="connsiteY869" fmla="*/ 2991307 h 6858000"/>
              <a:gd name="connsiteX870" fmla="*/ 708643 w 3831818"/>
              <a:gd name="connsiteY870" fmla="*/ 2960044 h 6858000"/>
              <a:gd name="connsiteX871" fmla="*/ 683706 w 3831818"/>
              <a:gd name="connsiteY871" fmla="*/ 2962011 h 6858000"/>
              <a:gd name="connsiteX872" fmla="*/ 647419 w 3831818"/>
              <a:gd name="connsiteY872" fmla="*/ 2887095 h 6858000"/>
              <a:gd name="connsiteX873" fmla="*/ 583589 w 3831818"/>
              <a:gd name="connsiteY873" fmla="*/ 2803725 h 6858000"/>
              <a:gd name="connsiteX874" fmla="*/ 343901 w 3831818"/>
              <a:gd name="connsiteY874" fmla="*/ 2595301 h 6858000"/>
              <a:gd name="connsiteX875" fmla="*/ 177161 w 3831818"/>
              <a:gd name="connsiteY875" fmla="*/ 2428561 h 6858000"/>
              <a:gd name="connsiteX876" fmla="*/ 125055 w 3831818"/>
              <a:gd name="connsiteY876" fmla="*/ 2240979 h 6858000"/>
              <a:gd name="connsiteX877" fmla="*/ 104212 w 3831818"/>
              <a:gd name="connsiteY877" fmla="*/ 2220137 h 6858000"/>
              <a:gd name="connsiteX878" fmla="*/ 83370 w 3831818"/>
              <a:gd name="connsiteY878" fmla="*/ 2220137 h 6858000"/>
              <a:gd name="connsiteX879" fmla="*/ 72949 w 3831818"/>
              <a:gd name="connsiteY879" fmla="*/ 2220137 h 6858000"/>
              <a:gd name="connsiteX880" fmla="*/ 72949 w 3831818"/>
              <a:gd name="connsiteY880" fmla="*/ 2230558 h 6858000"/>
              <a:gd name="connsiteX881" fmla="*/ 83370 w 3831818"/>
              <a:gd name="connsiteY881" fmla="*/ 2230558 h 6858000"/>
              <a:gd name="connsiteX882" fmla="*/ 93791 w 3831818"/>
              <a:gd name="connsiteY882" fmla="*/ 2230558 h 6858000"/>
              <a:gd name="connsiteX883" fmla="*/ 104212 w 3831818"/>
              <a:gd name="connsiteY883" fmla="*/ 2230558 h 6858000"/>
              <a:gd name="connsiteX884" fmla="*/ 104212 w 3831818"/>
              <a:gd name="connsiteY884" fmla="*/ 2240979 h 6858000"/>
              <a:gd name="connsiteX885" fmla="*/ 83370 w 3831818"/>
              <a:gd name="connsiteY885" fmla="*/ 2261821 h 6858000"/>
              <a:gd name="connsiteX886" fmla="*/ 62528 w 3831818"/>
              <a:gd name="connsiteY886" fmla="*/ 2272243 h 6858000"/>
              <a:gd name="connsiteX887" fmla="*/ 31264 w 3831818"/>
              <a:gd name="connsiteY887" fmla="*/ 2261821 h 6858000"/>
              <a:gd name="connsiteX888" fmla="*/ 0 w 3831818"/>
              <a:gd name="connsiteY888" fmla="*/ 2230558 h 6858000"/>
              <a:gd name="connsiteX889" fmla="*/ 0 w 3831818"/>
              <a:gd name="connsiteY889" fmla="*/ 2220137 h 6858000"/>
              <a:gd name="connsiteX890" fmla="*/ 10421 w 3831818"/>
              <a:gd name="connsiteY890" fmla="*/ 2178452 h 6858000"/>
              <a:gd name="connsiteX891" fmla="*/ 41685 w 3831818"/>
              <a:gd name="connsiteY891" fmla="*/ 2136767 h 6858000"/>
              <a:gd name="connsiteX892" fmla="*/ 52106 w 3831818"/>
              <a:gd name="connsiteY892" fmla="*/ 2136767 h 6858000"/>
              <a:gd name="connsiteX893" fmla="*/ 104212 w 3831818"/>
              <a:gd name="connsiteY893" fmla="*/ 2147188 h 6858000"/>
              <a:gd name="connsiteX894" fmla="*/ 135476 w 3831818"/>
              <a:gd name="connsiteY894" fmla="*/ 2157609 h 6858000"/>
              <a:gd name="connsiteX895" fmla="*/ 166740 w 3831818"/>
              <a:gd name="connsiteY895" fmla="*/ 2053397 h 6858000"/>
              <a:gd name="connsiteX896" fmla="*/ 302216 w 3831818"/>
              <a:gd name="connsiteY896" fmla="*/ 1907500 h 6858000"/>
              <a:gd name="connsiteX897" fmla="*/ 489798 w 3831818"/>
              <a:gd name="connsiteY897" fmla="*/ 1865815 h 6858000"/>
              <a:gd name="connsiteX898" fmla="*/ 552325 w 3831818"/>
              <a:gd name="connsiteY898" fmla="*/ 1428123 h 6858000"/>
              <a:gd name="connsiteX899" fmla="*/ 1000438 w 3831818"/>
              <a:gd name="connsiteY899" fmla="*/ 1428123 h 6858000"/>
              <a:gd name="connsiteX900" fmla="*/ 1085436 w 3831818"/>
              <a:gd name="connsiteY900" fmla="*/ 1332867 h 6858000"/>
              <a:gd name="connsiteX901" fmla="*/ 1099769 w 3831818"/>
              <a:gd name="connsiteY901" fmla="*/ 13285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</a:cxnLst>
            <a:rect l="l" t="t" r="r" b="b"/>
            <a:pathLst>
              <a:path w="3831818" h="6858000">
                <a:moveTo>
                  <a:pt x="1010859" y="5450717"/>
                </a:moveTo>
                <a:cubicBezTo>
                  <a:pt x="1016070" y="5476770"/>
                  <a:pt x="1036912" y="5502823"/>
                  <a:pt x="1060360" y="5522363"/>
                </a:cubicBezTo>
                <a:lnTo>
                  <a:pt x="1073516" y="5531113"/>
                </a:lnTo>
                <a:lnTo>
                  <a:pt x="1073386" y="5534087"/>
                </a:lnTo>
                <a:cubicBezTo>
                  <a:pt x="1052544" y="5523665"/>
                  <a:pt x="1031701" y="5513244"/>
                  <a:pt x="1021280" y="5492402"/>
                </a:cubicBezTo>
                <a:lnTo>
                  <a:pt x="1000107" y="5460084"/>
                </a:lnTo>
                <a:close/>
                <a:moveTo>
                  <a:pt x="979595" y="5409032"/>
                </a:moveTo>
                <a:cubicBezTo>
                  <a:pt x="984806" y="5424664"/>
                  <a:pt x="990017" y="5440295"/>
                  <a:pt x="996530" y="5454625"/>
                </a:cubicBezTo>
                <a:lnTo>
                  <a:pt x="1000107" y="5460084"/>
                </a:lnTo>
                <a:lnTo>
                  <a:pt x="964249" y="5491323"/>
                </a:lnTo>
                <a:cubicBezTo>
                  <a:pt x="847702" y="5571538"/>
                  <a:pt x="681288" y="5551021"/>
                  <a:pt x="562746" y="5450717"/>
                </a:cubicBezTo>
                <a:lnTo>
                  <a:pt x="524056" y="5409038"/>
                </a:lnTo>
                <a:lnTo>
                  <a:pt x="575325" y="5456681"/>
                </a:lnTo>
                <a:cubicBezTo>
                  <a:pt x="659957" y="5515850"/>
                  <a:pt x="769868" y="5539297"/>
                  <a:pt x="875383" y="5492402"/>
                </a:cubicBezTo>
                <a:cubicBezTo>
                  <a:pt x="917068" y="5471559"/>
                  <a:pt x="948332" y="5440295"/>
                  <a:pt x="979595" y="5409032"/>
                </a:cubicBezTo>
                <a:close/>
                <a:moveTo>
                  <a:pt x="492455" y="5032936"/>
                </a:moveTo>
                <a:lnTo>
                  <a:pt x="510640" y="5033868"/>
                </a:lnTo>
                <a:cubicBezTo>
                  <a:pt x="419455" y="5143290"/>
                  <a:pt x="431993" y="5292607"/>
                  <a:pt x="520329" y="5405022"/>
                </a:cubicBezTo>
                <a:lnTo>
                  <a:pt x="524056" y="5409038"/>
                </a:lnTo>
                <a:lnTo>
                  <a:pt x="500219" y="5386887"/>
                </a:lnTo>
                <a:cubicBezTo>
                  <a:pt x="424991" y="5294561"/>
                  <a:pt x="397635" y="5169323"/>
                  <a:pt x="465277" y="5066151"/>
                </a:cubicBezTo>
                <a:close/>
                <a:moveTo>
                  <a:pt x="771171" y="4846285"/>
                </a:moveTo>
                <a:cubicBezTo>
                  <a:pt x="760750" y="4856707"/>
                  <a:pt x="760750" y="4856707"/>
                  <a:pt x="750328" y="4856707"/>
                </a:cubicBezTo>
                <a:cubicBezTo>
                  <a:pt x="750328" y="4856707"/>
                  <a:pt x="739907" y="4867128"/>
                  <a:pt x="739907" y="4877549"/>
                </a:cubicBezTo>
                <a:cubicBezTo>
                  <a:pt x="739907" y="4887970"/>
                  <a:pt x="739907" y="4887970"/>
                  <a:pt x="750328" y="4898392"/>
                </a:cubicBezTo>
                <a:cubicBezTo>
                  <a:pt x="750328" y="4898392"/>
                  <a:pt x="760750" y="4908813"/>
                  <a:pt x="771171" y="4908813"/>
                </a:cubicBezTo>
                <a:cubicBezTo>
                  <a:pt x="781592" y="4908813"/>
                  <a:pt x="781592" y="4908813"/>
                  <a:pt x="792013" y="4898392"/>
                </a:cubicBezTo>
                <a:cubicBezTo>
                  <a:pt x="792013" y="4898392"/>
                  <a:pt x="802434" y="4887970"/>
                  <a:pt x="802434" y="4877549"/>
                </a:cubicBezTo>
                <a:cubicBezTo>
                  <a:pt x="802434" y="4867128"/>
                  <a:pt x="802434" y="4867128"/>
                  <a:pt x="792013" y="4856707"/>
                </a:cubicBezTo>
                <a:cubicBezTo>
                  <a:pt x="792013" y="4856707"/>
                  <a:pt x="781592" y="4846285"/>
                  <a:pt x="771171" y="4846285"/>
                </a:cubicBezTo>
                <a:close/>
                <a:moveTo>
                  <a:pt x="771171" y="4835864"/>
                </a:moveTo>
                <a:cubicBezTo>
                  <a:pt x="781592" y="4835864"/>
                  <a:pt x="792013" y="4835864"/>
                  <a:pt x="802434" y="4846285"/>
                </a:cubicBezTo>
                <a:cubicBezTo>
                  <a:pt x="812856" y="4856707"/>
                  <a:pt x="812856" y="4867128"/>
                  <a:pt x="812856" y="4877549"/>
                </a:cubicBezTo>
                <a:cubicBezTo>
                  <a:pt x="812856" y="4887970"/>
                  <a:pt x="812856" y="4898392"/>
                  <a:pt x="802434" y="4908813"/>
                </a:cubicBezTo>
                <a:cubicBezTo>
                  <a:pt x="792013" y="4919234"/>
                  <a:pt x="781592" y="4919234"/>
                  <a:pt x="771171" y="4919234"/>
                </a:cubicBezTo>
                <a:cubicBezTo>
                  <a:pt x="760750" y="4919234"/>
                  <a:pt x="750328" y="4919234"/>
                  <a:pt x="739907" y="4908813"/>
                </a:cubicBezTo>
                <a:cubicBezTo>
                  <a:pt x="729486" y="4898392"/>
                  <a:pt x="729486" y="4887970"/>
                  <a:pt x="729486" y="4877549"/>
                </a:cubicBezTo>
                <a:cubicBezTo>
                  <a:pt x="729486" y="4867128"/>
                  <a:pt x="739907" y="4856707"/>
                  <a:pt x="739907" y="4846285"/>
                </a:cubicBezTo>
                <a:cubicBezTo>
                  <a:pt x="750328" y="4835864"/>
                  <a:pt x="760750" y="4835864"/>
                  <a:pt x="771171" y="4835864"/>
                </a:cubicBezTo>
                <a:close/>
                <a:moveTo>
                  <a:pt x="458534" y="4804601"/>
                </a:moveTo>
                <a:cubicBezTo>
                  <a:pt x="458534" y="4804601"/>
                  <a:pt x="458534" y="4815022"/>
                  <a:pt x="458534" y="4815022"/>
                </a:cubicBezTo>
                <a:cubicBezTo>
                  <a:pt x="458534" y="4815022"/>
                  <a:pt x="458534" y="4825443"/>
                  <a:pt x="458534" y="4825443"/>
                </a:cubicBezTo>
                <a:cubicBezTo>
                  <a:pt x="458534" y="4825443"/>
                  <a:pt x="468955" y="4825443"/>
                  <a:pt x="468955" y="4825443"/>
                </a:cubicBezTo>
                <a:cubicBezTo>
                  <a:pt x="468955" y="4825443"/>
                  <a:pt x="479376" y="4825443"/>
                  <a:pt x="479376" y="4825443"/>
                </a:cubicBezTo>
                <a:cubicBezTo>
                  <a:pt x="479376" y="4825443"/>
                  <a:pt x="479376" y="4815022"/>
                  <a:pt x="479376" y="4815022"/>
                </a:cubicBezTo>
                <a:cubicBezTo>
                  <a:pt x="479376" y="4815022"/>
                  <a:pt x="479376" y="4804601"/>
                  <a:pt x="479376" y="4804601"/>
                </a:cubicBezTo>
                <a:cubicBezTo>
                  <a:pt x="479376" y="4804601"/>
                  <a:pt x="468955" y="4804601"/>
                  <a:pt x="468955" y="4804601"/>
                </a:cubicBezTo>
                <a:cubicBezTo>
                  <a:pt x="468955" y="4804601"/>
                  <a:pt x="468955" y="4804601"/>
                  <a:pt x="458534" y="4804601"/>
                </a:cubicBezTo>
                <a:close/>
                <a:moveTo>
                  <a:pt x="479376" y="4783758"/>
                </a:moveTo>
                <a:cubicBezTo>
                  <a:pt x="479376" y="4783758"/>
                  <a:pt x="489798" y="4783758"/>
                  <a:pt x="500219" y="4794179"/>
                </a:cubicBezTo>
                <a:cubicBezTo>
                  <a:pt x="510640" y="4794179"/>
                  <a:pt x="510640" y="4804601"/>
                  <a:pt x="510640" y="4815022"/>
                </a:cubicBezTo>
                <a:cubicBezTo>
                  <a:pt x="510640" y="4825443"/>
                  <a:pt x="510640" y="4825443"/>
                  <a:pt x="500219" y="4835864"/>
                </a:cubicBezTo>
                <a:cubicBezTo>
                  <a:pt x="500219" y="4846285"/>
                  <a:pt x="489798" y="4846285"/>
                  <a:pt x="479376" y="4846285"/>
                </a:cubicBezTo>
                <a:cubicBezTo>
                  <a:pt x="468955" y="4846285"/>
                  <a:pt x="468955" y="4846285"/>
                  <a:pt x="458534" y="4835864"/>
                </a:cubicBezTo>
                <a:cubicBezTo>
                  <a:pt x="448113" y="4835864"/>
                  <a:pt x="448113" y="4825443"/>
                  <a:pt x="448113" y="4815022"/>
                </a:cubicBezTo>
                <a:cubicBezTo>
                  <a:pt x="448113" y="4804601"/>
                  <a:pt x="448113" y="4804601"/>
                  <a:pt x="458534" y="4794179"/>
                </a:cubicBezTo>
                <a:cubicBezTo>
                  <a:pt x="458534" y="4783758"/>
                  <a:pt x="468955" y="4783758"/>
                  <a:pt x="479376" y="4783758"/>
                </a:cubicBezTo>
                <a:close/>
                <a:moveTo>
                  <a:pt x="156319" y="4742073"/>
                </a:moveTo>
                <a:lnTo>
                  <a:pt x="160662" y="4771023"/>
                </a:lnTo>
                <a:lnTo>
                  <a:pt x="157621" y="4762916"/>
                </a:lnTo>
                <a:lnTo>
                  <a:pt x="152085" y="4744896"/>
                </a:lnTo>
                <a:close/>
                <a:moveTo>
                  <a:pt x="782596" y="4620764"/>
                </a:moveTo>
                <a:lnTo>
                  <a:pt x="780290" y="4624835"/>
                </a:lnTo>
                <a:cubicBezTo>
                  <a:pt x="771171" y="4635256"/>
                  <a:pt x="760750" y="4643072"/>
                  <a:pt x="750328" y="4648282"/>
                </a:cubicBezTo>
                <a:lnTo>
                  <a:pt x="744536" y="4650937"/>
                </a:lnTo>
                <a:lnTo>
                  <a:pt x="760750" y="4637861"/>
                </a:lnTo>
                <a:close/>
                <a:moveTo>
                  <a:pt x="41685" y="4617019"/>
                </a:moveTo>
                <a:cubicBezTo>
                  <a:pt x="31264" y="4617019"/>
                  <a:pt x="20843" y="4627440"/>
                  <a:pt x="10421" y="4637861"/>
                </a:cubicBezTo>
                <a:cubicBezTo>
                  <a:pt x="10421" y="4637861"/>
                  <a:pt x="10421" y="4648282"/>
                  <a:pt x="10421" y="4648282"/>
                </a:cubicBezTo>
                <a:cubicBezTo>
                  <a:pt x="10421" y="4658703"/>
                  <a:pt x="10421" y="4669125"/>
                  <a:pt x="10421" y="4679546"/>
                </a:cubicBezTo>
                <a:cubicBezTo>
                  <a:pt x="20843" y="4689967"/>
                  <a:pt x="20843" y="4700389"/>
                  <a:pt x="41685" y="4700389"/>
                </a:cubicBezTo>
                <a:cubicBezTo>
                  <a:pt x="41685" y="4700389"/>
                  <a:pt x="52106" y="4700389"/>
                  <a:pt x="52106" y="4700389"/>
                </a:cubicBezTo>
                <a:cubicBezTo>
                  <a:pt x="62528" y="4700389"/>
                  <a:pt x="83370" y="4700389"/>
                  <a:pt x="93791" y="4700389"/>
                </a:cubicBezTo>
                <a:cubicBezTo>
                  <a:pt x="114634" y="4721231"/>
                  <a:pt x="125055" y="4710810"/>
                  <a:pt x="135476" y="4700389"/>
                </a:cubicBezTo>
                <a:cubicBezTo>
                  <a:pt x="135476" y="4689967"/>
                  <a:pt x="135476" y="4679546"/>
                  <a:pt x="135476" y="4679546"/>
                </a:cubicBezTo>
                <a:cubicBezTo>
                  <a:pt x="125055" y="4679546"/>
                  <a:pt x="114634" y="4679546"/>
                  <a:pt x="114634" y="4679546"/>
                </a:cubicBezTo>
                <a:cubicBezTo>
                  <a:pt x="104212" y="4679546"/>
                  <a:pt x="93791" y="4679546"/>
                  <a:pt x="93791" y="4679546"/>
                </a:cubicBezTo>
                <a:cubicBezTo>
                  <a:pt x="83370" y="4679546"/>
                  <a:pt x="83370" y="4679546"/>
                  <a:pt x="72949" y="4669125"/>
                </a:cubicBezTo>
                <a:cubicBezTo>
                  <a:pt x="72949" y="4669125"/>
                  <a:pt x="62528" y="4658703"/>
                  <a:pt x="62528" y="4658703"/>
                </a:cubicBezTo>
                <a:cubicBezTo>
                  <a:pt x="62528" y="4658703"/>
                  <a:pt x="62528" y="4648282"/>
                  <a:pt x="62528" y="4648282"/>
                </a:cubicBezTo>
                <a:cubicBezTo>
                  <a:pt x="62528" y="4648282"/>
                  <a:pt x="62528" y="4637861"/>
                  <a:pt x="72949" y="4637861"/>
                </a:cubicBezTo>
                <a:cubicBezTo>
                  <a:pt x="72949" y="4637861"/>
                  <a:pt x="83370" y="4637861"/>
                  <a:pt x="83370" y="4627440"/>
                </a:cubicBezTo>
                <a:cubicBezTo>
                  <a:pt x="83370" y="4627440"/>
                  <a:pt x="72949" y="4617019"/>
                  <a:pt x="62528" y="4617019"/>
                </a:cubicBezTo>
                <a:cubicBezTo>
                  <a:pt x="52106" y="4617019"/>
                  <a:pt x="52106" y="4617019"/>
                  <a:pt x="41685" y="4617019"/>
                </a:cubicBezTo>
                <a:close/>
                <a:moveTo>
                  <a:pt x="1099769" y="4606334"/>
                </a:moveTo>
                <a:lnTo>
                  <a:pt x="1056452" y="4696481"/>
                </a:lnTo>
                <a:cubicBezTo>
                  <a:pt x="1039518" y="4726442"/>
                  <a:pt x="1021281" y="4752495"/>
                  <a:pt x="1000438" y="4773337"/>
                </a:cubicBezTo>
                <a:cubicBezTo>
                  <a:pt x="1039518" y="4835865"/>
                  <a:pt x="1061011" y="4874944"/>
                  <a:pt x="1082505" y="4930144"/>
                </a:cubicBezTo>
                <a:lnTo>
                  <a:pt x="1099769" y="4978509"/>
                </a:lnTo>
                <a:close/>
                <a:moveTo>
                  <a:pt x="812857" y="4575332"/>
                </a:moveTo>
                <a:lnTo>
                  <a:pt x="812856" y="4575334"/>
                </a:lnTo>
                <a:cubicBezTo>
                  <a:pt x="807645" y="4590966"/>
                  <a:pt x="799829" y="4603992"/>
                  <a:pt x="790711" y="4614413"/>
                </a:cubicBezTo>
                <a:lnTo>
                  <a:pt x="782596" y="4620764"/>
                </a:lnTo>
                <a:lnTo>
                  <a:pt x="802434" y="4585755"/>
                </a:lnTo>
                <a:close/>
                <a:moveTo>
                  <a:pt x="833698" y="4554491"/>
                </a:moveTo>
                <a:lnTo>
                  <a:pt x="812857" y="4575332"/>
                </a:lnTo>
                <a:lnTo>
                  <a:pt x="819369" y="4561005"/>
                </a:lnTo>
                <a:cubicBezTo>
                  <a:pt x="823277" y="4557097"/>
                  <a:pt x="828488" y="4554491"/>
                  <a:pt x="833698" y="4554491"/>
                </a:cubicBezTo>
                <a:close/>
                <a:moveTo>
                  <a:pt x="531483" y="4554491"/>
                </a:moveTo>
                <a:cubicBezTo>
                  <a:pt x="531483" y="4564912"/>
                  <a:pt x="541904" y="4564912"/>
                  <a:pt x="541904" y="4575334"/>
                </a:cubicBezTo>
                <a:lnTo>
                  <a:pt x="552325" y="4596176"/>
                </a:lnTo>
                <a:cubicBezTo>
                  <a:pt x="552325" y="4596176"/>
                  <a:pt x="552325" y="4606597"/>
                  <a:pt x="562746" y="4606597"/>
                </a:cubicBezTo>
                <a:cubicBezTo>
                  <a:pt x="583589" y="4627440"/>
                  <a:pt x="604431" y="4648282"/>
                  <a:pt x="625274" y="4658703"/>
                </a:cubicBezTo>
                <a:cubicBezTo>
                  <a:pt x="646116" y="4669125"/>
                  <a:pt x="666959" y="4669125"/>
                  <a:pt x="687801" y="4669125"/>
                </a:cubicBezTo>
                <a:cubicBezTo>
                  <a:pt x="698222" y="4669125"/>
                  <a:pt x="708644" y="4666520"/>
                  <a:pt x="719065" y="4662612"/>
                </a:cubicBezTo>
                <a:lnTo>
                  <a:pt x="744536" y="4650937"/>
                </a:lnTo>
                <a:lnTo>
                  <a:pt x="720368" y="4670428"/>
                </a:lnTo>
                <a:cubicBezTo>
                  <a:pt x="708644" y="4676941"/>
                  <a:pt x="698222" y="4679546"/>
                  <a:pt x="687801" y="4679546"/>
                </a:cubicBezTo>
                <a:cubicBezTo>
                  <a:pt x="666959" y="4679546"/>
                  <a:pt x="635695" y="4679546"/>
                  <a:pt x="614852" y="4669125"/>
                </a:cubicBezTo>
                <a:cubicBezTo>
                  <a:pt x="594010" y="4658703"/>
                  <a:pt x="562746" y="4637861"/>
                  <a:pt x="541904" y="4606597"/>
                </a:cubicBezTo>
                <a:cubicBezTo>
                  <a:pt x="531483" y="4596176"/>
                  <a:pt x="531483" y="4585755"/>
                  <a:pt x="521061" y="4575334"/>
                </a:cubicBezTo>
                <a:lnTo>
                  <a:pt x="490555" y="4558991"/>
                </a:lnTo>
                <a:lnTo>
                  <a:pt x="500219" y="4561005"/>
                </a:lnTo>
                <a:cubicBezTo>
                  <a:pt x="510641" y="4564913"/>
                  <a:pt x="521062" y="4570123"/>
                  <a:pt x="531483" y="4575334"/>
                </a:cubicBezTo>
                <a:cubicBezTo>
                  <a:pt x="531483" y="4575334"/>
                  <a:pt x="531483" y="4564912"/>
                  <a:pt x="531483" y="4564912"/>
                </a:cubicBezTo>
                <a:cubicBezTo>
                  <a:pt x="531483" y="4564912"/>
                  <a:pt x="531483" y="4554491"/>
                  <a:pt x="531483" y="4554491"/>
                </a:cubicBezTo>
                <a:close/>
                <a:moveTo>
                  <a:pt x="448113" y="4544070"/>
                </a:moveTo>
                <a:cubicBezTo>
                  <a:pt x="458534" y="4544070"/>
                  <a:pt x="471561" y="4549281"/>
                  <a:pt x="484587" y="4555794"/>
                </a:cubicBezTo>
                <a:lnTo>
                  <a:pt x="490555" y="4558991"/>
                </a:lnTo>
                <a:lnTo>
                  <a:pt x="468955" y="4554491"/>
                </a:lnTo>
                <a:cubicBezTo>
                  <a:pt x="437692" y="4554491"/>
                  <a:pt x="406428" y="4564912"/>
                  <a:pt x="375164" y="4585755"/>
                </a:cubicBezTo>
                <a:cubicBezTo>
                  <a:pt x="369954" y="4590966"/>
                  <a:pt x="364743" y="4598782"/>
                  <a:pt x="360835" y="4607900"/>
                </a:cubicBezTo>
                <a:lnTo>
                  <a:pt x="355170" y="4633964"/>
                </a:lnTo>
                <a:lnTo>
                  <a:pt x="354322" y="4617019"/>
                </a:lnTo>
                <a:cubicBezTo>
                  <a:pt x="354322" y="4606597"/>
                  <a:pt x="364743" y="4585755"/>
                  <a:pt x="375164" y="4575334"/>
                </a:cubicBezTo>
                <a:cubicBezTo>
                  <a:pt x="396007" y="4544070"/>
                  <a:pt x="416849" y="4544070"/>
                  <a:pt x="448113" y="4544070"/>
                </a:cubicBezTo>
                <a:close/>
                <a:moveTo>
                  <a:pt x="588056" y="4530672"/>
                </a:moveTo>
                <a:lnTo>
                  <a:pt x="599221" y="4549281"/>
                </a:lnTo>
                <a:lnTo>
                  <a:pt x="609763" y="4566851"/>
                </a:lnTo>
                <a:lnTo>
                  <a:pt x="604431" y="4564912"/>
                </a:lnTo>
                <a:cubicBezTo>
                  <a:pt x="599221" y="4554491"/>
                  <a:pt x="594010" y="4546676"/>
                  <a:pt x="590102" y="4538860"/>
                </a:cubicBezTo>
                <a:close/>
                <a:moveTo>
                  <a:pt x="576295" y="4478764"/>
                </a:moveTo>
                <a:lnTo>
                  <a:pt x="583589" y="4512806"/>
                </a:lnTo>
                <a:lnTo>
                  <a:pt x="588056" y="4530672"/>
                </a:lnTo>
                <a:lnTo>
                  <a:pt x="583589" y="4523228"/>
                </a:lnTo>
                <a:cubicBezTo>
                  <a:pt x="578379" y="4507596"/>
                  <a:pt x="575774" y="4494570"/>
                  <a:pt x="575774" y="4481543"/>
                </a:cubicBezTo>
                <a:close/>
                <a:moveTo>
                  <a:pt x="583589" y="4439858"/>
                </a:moveTo>
                <a:lnTo>
                  <a:pt x="576295" y="4478764"/>
                </a:lnTo>
                <a:lnTo>
                  <a:pt x="575774" y="4476332"/>
                </a:lnTo>
                <a:cubicBezTo>
                  <a:pt x="575774" y="4463306"/>
                  <a:pt x="578379" y="4450279"/>
                  <a:pt x="583589" y="4439858"/>
                </a:cubicBezTo>
                <a:close/>
                <a:moveTo>
                  <a:pt x="698222" y="4429437"/>
                </a:moveTo>
                <a:lnTo>
                  <a:pt x="719065" y="4429437"/>
                </a:lnTo>
                <a:cubicBezTo>
                  <a:pt x="739907" y="4429437"/>
                  <a:pt x="750328" y="4429437"/>
                  <a:pt x="760750" y="4429437"/>
                </a:cubicBezTo>
                <a:cubicBezTo>
                  <a:pt x="771171" y="4429437"/>
                  <a:pt x="781592" y="4439858"/>
                  <a:pt x="792013" y="4450279"/>
                </a:cubicBezTo>
                <a:cubicBezTo>
                  <a:pt x="802434" y="4460700"/>
                  <a:pt x="802434" y="4471121"/>
                  <a:pt x="812856" y="4481543"/>
                </a:cubicBezTo>
                <a:cubicBezTo>
                  <a:pt x="812856" y="4491964"/>
                  <a:pt x="812856" y="4502385"/>
                  <a:pt x="812856" y="4502385"/>
                </a:cubicBezTo>
                <a:cubicBezTo>
                  <a:pt x="823277" y="4491964"/>
                  <a:pt x="844119" y="4491964"/>
                  <a:pt x="854541" y="4491964"/>
                </a:cubicBezTo>
                <a:cubicBezTo>
                  <a:pt x="864962" y="4491964"/>
                  <a:pt x="875383" y="4491964"/>
                  <a:pt x="885804" y="4502385"/>
                </a:cubicBezTo>
                <a:cubicBezTo>
                  <a:pt x="896225" y="4502385"/>
                  <a:pt x="906647" y="4512806"/>
                  <a:pt x="906647" y="4523228"/>
                </a:cubicBezTo>
                <a:cubicBezTo>
                  <a:pt x="917068" y="4533649"/>
                  <a:pt x="917068" y="4554491"/>
                  <a:pt x="917068" y="4585755"/>
                </a:cubicBezTo>
                <a:lnTo>
                  <a:pt x="917068" y="4637861"/>
                </a:lnTo>
                <a:lnTo>
                  <a:pt x="906647" y="4585755"/>
                </a:lnTo>
                <a:cubicBezTo>
                  <a:pt x="906647" y="4575334"/>
                  <a:pt x="896225" y="4564912"/>
                  <a:pt x="896225" y="4564912"/>
                </a:cubicBezTo>
                <a:cubicBezTo>
                  <a:pt x="885804" y="4554491"/>
                  <a:pt x="875383" y="4554491"/>
                  <a:pt x="864962" y="4554491"/>
                </a:cubicBezTo>
                <a:cubicBezTo>
                  <a:pt x="854541" y="4554491"/>
                  <a:pt x="844119" y="4554491"/>
                  <a:pt x="833698" y="4554491"/>
                </a:cubicBezTo>
                <a:cubicBezTo>
                  <a:pt x="844119" y="4544070"/>
                  <a:pt x="854541" y="4544070"/>
                  <a:pt x="875383" y="4544070"/>
                </a:cubicBezTo>
                <a:cubicBezTo>
                  <a:pt x="885804" y="4544070"/>
                  <a:pt x="896225" y="4554491"/>
                  <a:pt x="906647" y="4554491"/>
                </a:cubicBezTo>
                <a:cubicBezTo>
                  <a:pt x="906647" y="4544070"/>
                  <a:pt x="906647" y="4544070"/>
                  <a:pt x="896225" y="4533649"/>
                </a:cubicBezTo>
                <a:cubicBezTo>
                  <a:pt x="896225" y="4523228"/>
                  <a:pt x="885804" y="4523228"/>
                  <a:pt x="875383" y="4523228"/>
                </a:cubicBezTo>
                <a:cubicBezTo>
                  <a:pt x="864962" y="4523228"/>
                  <a:pt x="864962" y="4512806"/>
                  <a:pt x="854541" y="4512806"/>
                </a:cubicBezTo>
                <a:cubicBezTo>
                  <a:pt x="844119" y="4512806"/>
                  <a:pt x="823277" y="4512806"/>
                  <a:pt x="812856" y="4523228"/>
                </a:cubicBezTo>
                <a:lnTo>
                  <a:pt x="792013" y="4533649"/>
                </a:lnTo>
                <a:lnTo>
                  <a:pt x="802434" y="4512806"/>
                </a:lnTo>
                <a:cubicBezTo>
                  <a:pt x="802434" y="4502385"/>
                  <a:pt x="802434" y="4491964"/>
                  <a:pt x="802434" y="4481543"/>
                </a:cubicBezTo>
                <a:cubicBezTo>
                  <a:pt x="802434" y="4471121"/>
                  <a:pt x="792013" y="4460700"/>
                  <a:pt x="792013" y="4460700"/>
                </a:cubicBezTo>
                <a:cubicBezTo>
                  <a:pt x="781592" y="4450279"/>
                  <a:pt x="781592" y="4450279"/>
                  <a:pt x="771171" y="4450279"/>
                </a:cubicBezTo>
                <a:cubicBezTo>
                  <a:pt x="771171" y="4450279"/>
                  <a:pt x="760750" y="4450279"/>
                  <a:pt x="760750" y="4450279"/>
                </a:cubicBezTo>
                <a:cubicBezTo>
                  <a:pt x="771171" y="4460700"/>
                  <a:pt x="781592" y="4481543"/>
                  <a:pt x="781592" y="4491964"/>
                </a:cubicBezTo>
                <a:cubicBezTo>
                  <a:pt x="781592" y="4512806"/>
                  <a:pt x="781592" y="4533649"/>
                  <a:pt x="771171" y="4554491"/>
                </a:cubicBezTo>
                <a:cubicBezTo>
                  <a:pt x="771171" y="4554491"/>
                  <a:pt x="771171" y="4554491"/>
                  <a:pt x="771171" y="4564912"/>
                </a:cubicBezTo>
                <a:cubicBezTo>
                  <a:pt x="760750" y="4575334"/>
                  <a:pt x="760750" y="4585755"/>
                  <a:pt x="750328" y="4585755"/>
                </a:cubicBezTo>
                <a:cubicBezTo>
                  <a:pt x="729486" y="4596176"/>
                  <a:pt x="708643" y="4606597"/>
                  <a:pt x="698222" y="4606597"/>
                </a:cubicBezTo>
                <a:cubicBezTo>
                  <a:pt x="677380" y="4606597"/>
                  <a:pt x="656537" y="4606597"/>
                  <a:pt x="635695" y="4596176"/>
                </a:cubicBezTo>
                <a:cubicBezTo>
                  <a:pt x="625274" y="4596176"/>
                  <a:pt x="614852" y="4585755"/>
                  <a:pt x="614852" y="4575334"/>
                </a:cubicBezTo>
                <a:lnTo>
                  <a:pt x="609763" y="4566851"/>
                </a:lnTo>
                <a:lnTo>
                  <a:pt x="618761" y="4570123"/>
                </a:lnTo>
                <a:cubicBezTo>
                  <a:pt x="622669" y="4572729"/>
                  <a:pt x="625274" y="4575334"/>
                  <a:pt x="625274" y="4575334"/>
                </a:cubicBezTo>
                <a:cubicBezTo>
                  <a:pt x="635695" y="4585755"/>
                  <a:pt x="656537" y="4585755"/>
                  <a:pt x="677380" y="4585755"/>
                </a:cubicBezTo>
                <a:cubicBezTo>
                  <a:pt x="698222" y="4585755"/>
                  <a:pt x="708643" y="4575334"/>
                  <a:pt x="729486" y="4564912"/>
                </a:cubicBezTo>
                <a:cubicBezTo>
                  <a:pt x="739907" y="4554491"/>
                  <a:pt x="739907" y="4554491"/>
                  <a:pt x="750328" y="4544070"/>
                </a:cubicBezTo>
                <a:cubicBezTo>
                  <a:pt x="750328" y="4544070"/>
                  <a:pt x="750328" y="4544070"/>
                  <a:pt x="750328" y="4533649"/>
                </a:cubicBezTo>
                <a:cubicBezTo>
                  <a:pt x="760750" y="4523228"/>
                  <a:pt x="760750" y="4502385"/>
                  <a:pt x="760750" y="4481543"/>
                </a:cubicBezTo>
                <a:cubicBezTo>
                  <a:pt x="760750" y="4460700"/>
                  <a:pt x="750328" y="4450279"/>
                  <a:pt x="729486" y="4439858"/>
                </a:cubicBezTo>
                <a:cubicBezTo>
                  <a:pt x="729486" y="4439858"/>
                  <a:pt x="729486" y="4439858"/>
                  <a:pt x="719065" y="4439858"/>
                </a:cubicBezTo>
                <a:close/>
                <a:moveTo>
                  <a:pt x="833698" y="4023009"/>
                </a:moveTo>
                <a:cubicBezTo>
                  <a:pt x="802434" y="4085536"/>
                  <a:pt x="760750" y="4137642"/>
                  <a:pt x="708643" y="4179327"/>
                </a:cubicBezTo>
                <a:cubicBezTo>
                  <a:pt x="635695" y="4241854"/>
                  <a:pt x="531483" y="4304382"/>
                  <a:pt x="416849" y="4366909"/>
                </a:cubicBezTo>
                <a:cubicBezTo>
                  <a:pt x="354322" y="4398173"/>
                  <a:pt x="291794" y="4450279"/>
                  <a:pt x="250110" y="4523228"/>
                </a:cubicBezTo>
                <a:cubicBezTo>
                  <a:pt x="208425" y="4554491"/>
                  <a:pt x="198003" y="4627440"/>
                  <a:pt x="208425" y="4700389"/>
                </a:cubicBezTo>
                <a:cubicBezTo>
                  <a:pt x="218846" y="4742073"/>
                  <a:pt x="229267" y="4783758"/>
                  <a:pt x="260531" y="4815022"/>
                </a:cubicBezTo>
                <a:cubicBezTo>
                  <a:pt x="281373" y="4846285"/>
                  <a:pt x="312637" y="4877549"/>
                  <a:pt x="354322" y="4898392"/>
                </a:cubicBezTo>
                <a:cubicBezTo>
                  <a:pt x="396007" y="4919234"/>
                  <a:pt x="437692" y="4929656"/>
                  <a:pt x="479376" y="4919234"/>
                </a:cubicBezTo>
                <a:cubicBezTo>
                  <a:pt x="510640" y="4919234"/>
                  <a:pt x="541904" y="4898392"/>
                  <a:pt x="562746" y="4887970"/>
                </a:cubicBezTo>
                <a:cubicBezTo>
                  <a:pt x="583589" y="4867128"/>
                  <a:pt x="604431" y="4846285"/>
                  <a:pt x="614852" y="4815022"/>
                </a:cubicBezTo>
                <a:cubicBezTo>
                  <a:pt x="625274" y="4794179"/>
                  <a:pt x="625274" y="4762916"/>
                  <a:pt x="614852" y="4742073"/>
                </a:cubicBezTo>
                <a:lnTo>
                  <a:pt x="604431" y="4731652"/>
                </a:lnTo>
                <a:lnTo>
                  <a:pt x="614852" y="4731652"/>
                </a:lnTo>
                <a:cubicBezTo>
                  <a:pt x="635695" y="4742073"/>
                  <a:pt x="656537" y="4752495"/>
                  <a:pt x="666959" y="4762916"/>
                </a:cubicBezTo>
                <a:cubicBezTo>
                  <a:pt x="677380" y="4783758"/>
                  <a:pt x="687801" y="4804601"/>
                  <a:pt x="687801" y="4825443"/>
                </a:cubicBezTo>
                <a:cubicBezTo>
                  <a:pt x="687801" y="4846285"/>
                  <a:pt x="687801" y="4877549"/>
                  <a:pt x="666959" y="4898392"/>
                </a:cubicBezTo>
                <a:cubicBezTo>
                  <a:pt x="666959" y="4908813"/>
                  <a:pt x="656537" y="4908813"/>
                  <a:pt x="656537" y="4919234"/>
                </a:cubicBezTo>
                <a:cubicBezTo>
                  <a:pt x="687801" y="4919234"/>
                  <a:pt x="719065" y="4929656"/>
                  <a:pt x="750328" y="4950498"/>
                </a:cubicBezTo>
                <a:cubicBezTo>
                  <a:pt x="792013" y="4992183"/>
                  <a:pt x="802434" y="5044289"/>
                  <a:pt x="802434" y="5096395"/>
                </a:cubicBezTo>
                <a:lnTo>
                  <a:pt x="781592" y="5075552"/>
                </a:lnTo>
                <a:cubicBezTo>
                  <a:pt x="687801" y="4950498"/>
                  <a:pt x="500219" y="5033868"/>
                  <a:pt x="521061" y="5190186"/>
                </a:cubicBezTo>
                <a:cubicBezTo>
                  <a:pt x="541904" y="5356926"/>
                  <a:pt x="760750" y="5481980"/>
                  <a:pt x="906647" y="5377768"/>
                </a:cubicBezTo>
                <a:cubicBezTo>
                  <a:pt x="844119" y="5367347"/>
                  <a:pt x="802434" y="5315241"/>
                  <a:pt x="792013" y="5263134"/>
                </a:cubicBezTo>
                <a:lnTo>
                  <a:pt x="802434" y="5263134"/>
                </a:lnTo>
                <a:cubicBezTo>
                  <a:pt x="1042123" y="5315241"/>
                  <a:pt x="1104650" y="4992183"/>
                  <a:pt x="833698" y="4783758"/>
                </a:cubicBezTo>
                <a:cubicBezTo>
                  <a:pt x="885804" y="4731652"/>
                  <a:pt x="917068" y="4679546"/>
                  <a:pt x="948332" y="4617019"/>
                </a:cubicBezTo>
                <a:cubicBezTo>
                  <a:pt x="948332" y="4596176"/>
                  <a:pt x="937910" y="4564912"/>
                  <a:pt x="937910" y="4544070"/>
                </a:cubicBezTo>
                <a:cubicBezTo>
                  <a:pt x="917068" y="4471121"/>
                  <a:pt x="885804" y="4419015"/>
                  <a:pt x="844119" y="4387752"/>
                </a:cubicBezTo>
                <a:cubicBezTo>
                  <a:pt x="802434" y="4356488"/>
                  <a:pt x="750328" y="4346067"/>
                  <a:pt x="708643" y="4346067"/>
                </a:cubicBezTo>
                <a:cubicBezTo>
                  <a:pt x="698222" y="4346067"/>
                  <a:pt x="687801" y="4346067"/>
                  <a:pt x="677380" y="4356488"/>
                </a:cubicBezTo>
                <a:cubicBezTo>
                  <a:pt x="656537" y="4356488"/>
                  <a:pt x="635695" y="4366909"/>
                  <a:pt x="625274" y="4377330"/>
                </a:cubicBezTo>
                <a:cubicBezTo>
                  <a:pt x="604431" y="4398173"/>
                  <a:pt x="594010" y="4419015"/>
                  <a:pt x="583589" y="4439858"/>
                </a:cubicBezTo>
                <a:cubicBezTo>
                  <a:pt x="594010" y="4408594"/>
                  <a:pt x="604431" y="4387752"/>
                  <a:pt x="625274" y="4366909"/>
                </a:cubicBezTo>
                <a:cubicBezTo>
                  <a:pt x="646116" y="4356488"/>
                  <a:pt x="656537" y="4346067"/>
                  <a:pt x="677380" y="4335646"/>
                </a:cubicBezTo>
                <a:cubicBezTo>
                  <a:pt x="687801" y="4335646"/>
                  <a:pt x="698222" y="4335646"/>
                  <a:pt x="708643" y="4325224"/>
                </a:cubicBezTo>
                <a:cubicBezTo>
                  <a:pt x="760750" y="4314803"/>
                  <a:pt x="812856" y="4335646"/>
                  <a:pt x="854541" y="4366909"/>
                </a:cubicBezTo>
                <a:cubicBezTo>
                  <a:pt x="896225" y="4398173"/>
                  <a:pt x="937910" y="4450279"/>
                  <a:pt x="958753" y="4533649"/>
                </a:cubicBezTo>
                <a:cubicBezTo>
                  <a:pt x="958753" y="4554491"/>
                  <a:pt x="969174" y="4564912"/>
                  <a:pt x="969174" y="4585755"/>
                </a:cubicBezTo>
                <a:cubicBezTo>
                  <a:pt x="979595" y="4564912"/>
                  <a:pt x="990017" y="4544070"/>
                  <a:pt x="990017" y="4523228"/>
                </a:cubicBezTo>
                <a:cubicBezTo>
                  <a:pt x="990017" y="4512806"/>
                  <a:pt x="979595" y="4491964"/>
                  <a:pt x="979595" y="4481543"/>
                </a:cubicBezTo>
                <a:cubicBezTo>
                  <a:pt x="958753" y="4429437"/>
                  <a:pt x="927489" y="4377330"/>
                  <a:pt x="875383" y="4335646"/>
                </a:cubicBezTo>
                <a:cubicBezTo>
                  <a:pt x="823277" y="4304382"/>
                  <a:pt x="771171" y="4283539"/>
                  <a:pt x="698222" y="4293961"/>
                </a:cubicBezTo>
                <a:cubicBezTo>
                  <a:pt x="687801" y="4293961"/>
                  <a:pt x="666959" y="4304382"/>
                  <a:pt x="656537" y="4304382"/>
                </a:cubicBezTo>
                <a:cubicBezTo>
                  <a:pt x="635695" y="4314803"/>
                  <a:pt x="625274" y="4314803"/>
                  <a:pt x="604431" y="4335646"/>
                </a:cubicBezTo>
                <a:cubicBezTo>
                  <a:pt x="573168" y="4356488"/>
                  <a:pt x="541904" y="4387752"/>
                  <a:pt x="531483" y="4429437"/>
                </a:cubicBezTo>
                <a:cubicBezTo>
                  <a:pt x="521061" y="4460700"/>
                  <a:pt x="510640" y="4502385"/>
                  <a:pt x="521061" y="4533649"/>
                </a:cubicBezTo>
                <a:cubicBezTo>
                  <a:pt x="521061" y="4544070"/>
                  <a:pt x="521061" y="4544070"/>
                  <a:pt x="531483" y="4554491"/>
                </a:cubicBezTo>
                <a:cubicBezTo>
                  <a:pt x="489798" y="4533649"/>
                  <a:pt x="458534" y="4523228"/>
                  <a:pt x="427270" y="4533649"/>
                </a:cubicBezTo>
                <a:cubicBezTo>
                  <a:pt x="396007" y="4533649"/>
                  <a:pt x="375164" y="4544070"/>
                  <a:pt x="354322" y="4564912"/>
                </a:cubicBezTo>
                <a:cubicBezTo>
                  <a:pt x="333479" y="4585755"/>
                  <a:pt x="323058" y="4617019"/>
                  <a:pt x="323058" y="4648282"/>
                </a:cubicBezTo>
                <a:cubicBezTo>
                  <a:pt x="323058" y="4679546"/>
                  <a:pt x="333479" y="4710810"/>
                  <a:pt x="364743" y="4731652"/>
                </a:cubicBezTo>
                <a:cubicBezTo>
                  <a:pt x="375164" y="4742073"/>
                  <a:pt x="385585" y="4762916"/>
                  <a:pt x="396007" y="4783758"/>
                </a:cubicBezTo>
                <a:cubicBezTo>
                  <a:pt x="396007" y="4794179"/>
                  <a:pt x="396007" y="4804601"/>
                  <a:pt x="396007" y="4825443"/>
                </a:cubicBezTo>
                <a:cubicBezTo>
                  <a:pt x="396007" y="4825443"/>
                  <a:pt x="406428" y="4815022"/>
                  <a:pt x="406428" y="4815022"/>
                </a:cubicBezTo>
                <a:cubicBezTo>
                  <a:pt x="406428" y="4804601"/>
                  <a:pt x="416849" y="4794179"/>
                  <a:pt x="406428" y="4783758"/>
                </a:cubicBezTo>
                <a:cubicBezTo>
                  <a:pt x="406428" y="4783758"/>
                  <a:pt x="406428" y="4783758"/>
                  <a:pt x="406428" y="4773337"/>
                </a:cubicBezTo>
                <a:lnTo>
                  <a:pt x="406428" y="4762916"/>
                </a:lnTo>
                <a:lnTo>
                  <a:pt x="416849" y="4762916"/>
                </a:lnTo>
                <a:cubicBezTo>
                  <a:pt x="437692" y="4762916"/>
                  <a:pt x="448113" y="4762916"/>
                  <a:pt x="458534" y="4752495"/>
                </a:cubicBezTo>
                <a:cubicBezTo>
                  <a:pt x="468955" y="4742073"/>
                  <a:pt x="479376" y="4742073"/>
                  <a:pt x="489798" y="4731652"/>
                </a:cubicBezTo>
                <a:cubicBezTo>
                  <a:pt x="500219" y="4721231"/>
                  <a:pt x="500219" y="4710810"/>
                  <a:pt x="500219" y="4700389"/>
                </a:cubicBezTo>
                <a:cubicBezTo>
                  <a:pt x="500219" y="4700389"/>
                  <a:pt x="500219" y="4689967"/>
                  <a:pt x="500219" y="4689967"/>
                </a:cubicBezTo>
                <a:cubicBezTo>
                  <a:pt x="500219" y="4700389"/>
                  <a:pt x="489798" y="4700389"/>
                  <a:pt x="489798" y="4710810"/>
                </a:cubicBezTo>
                <a:cubicBezTo>
                  <a:pt x="479376" y="4721231"/>
                  <a:pt x="458534" y="4731652"/>
                  <a:pt x="448113" y="4731652"/>
                </a:cubicBezTo>
                <a:cubicBezTo>
                  <a:pt x="437692" y="4731652"/>
                  <a:pt x="416849" y="4731652"/>
                  <a:pt x="406428" y="4721231"/>
                </a:cubicBezTo>
                <a:cubicBezTo>
                  <a:pt x="396007" y="4710810"/>
                  <a:pt x="385585" y="4710810"/>
                  <a:pt x="375164" y="4700389"/>
                </a:cubicBezTo>
                <a:cubicBezTo>
                  <a:pt x="364743" y="4679546"/>
                  <a:pt x="354322" y="4658703"/>
                  <a:pt x="354322" y="4637861"/>
                </a:cubicBezTo>
                <a:lnTo>
                  <a:pt x="355170" y="4633964"/>
                </a:lnTo>
                <a:lnTo>
                  <a:pt x="355625" y="4643072"/>
                </a:lnTo>
                <a:cubicBezTo>
                  <a:pt x="356928" y="4650888"/>
                  <a:pt x="359533" y="4658704"/>
                  <a:pt x="364743" y="4669125"/>
                </a:cubicBezTo>
                <a:cubicBezTo>
                  <a:pt x="375164" y="4679546"/>
                  <a:pt x="385585" y="4689967"/>
                  <a:pt x="385585" y="4689967"/>
                </a:cubicBezTo>
                <a:cubicBezTo>
                  <a:pt x="396007" y="4700389"/>
                  <a:pt x="406428" y="4700389"/>
                  <a:pt x="427270" y="4700389"/>
                </a:cubicBezTo>
                <a:cubicBezTo>
                  <a:pt x="437692" y="4700389"/>
                  <a:pt x="448113" y="4689967"/>
                  <a:pt x="458534" y="4689967"/>
                </a:cubicBezTo>
                <a:cubicBezTo>
                  <a:pt x="468955" y="4679546"/>
                  <a:pt x="468955" y="4679546"/>
                  <a:pt x="479376" y="4669125"/>
                </a:cubicBezTo>
                <a:lnTo>
                  <a:pt x="489798" y="4658703"/>
                </a:lnTo>
                <a:lnTo>
                  <a:pt x="500219" y="4679546"/>
                </a:lnTo>
                <a:cubicBezTo>
                  <a:pt x="500219" y="4689967"/>
                  <a:pt x="510640" y="4700389"/>
                  <a:pt x="510640" y="4710810"/>
                </a:cubicBezTo>
                <a:cubicBezTo>
                  <a:pt x="510640" y="4721231"/>
                  <a:pt x="510640" y="4742073"/>
                  <a:pt x="500219" y="4752495"/>
                </a:cubicBezTo>
                <a:cubicBezTo>
                  <a:pt x="489798" y="4762916"/>
                  <a:pt x="479376" y="4773337"/>
                  <a:pt x="458534" y="4783758"/>
                </a:cubicBezTo>
                <a:cubicBezTo>
                  <a:pt x="448113" y="4783758"/>
                  <a:pt x="437692" y="4794179"/>
                  <a:pt x="416849" y="4794179"/>
                </a:cubicBezTo>
                <a:cubicBezTo>
                  <a:pt x="416849" y="4804601"/>
                  <a:pt x="416849" y="4825443"/>
                  <a:pt x="406428" y="4835864"/>
                </a:cubicBezTo>
                <a:cubicBezTo>
                  <a:pt x="396007" y="4846285"/>
                  <a:pt x="385585" y="4856707"/>
                  <a:pt x="375164" y="4856707"/>
                </a:cubicBezTo>
                <a:cubicBezTo>
                  <a:pt x="375164" y="4856707"/>
                  <a:pt x="375164" y="4856707"/>
                  <a:pt x="364743" y="4856707"/>
                </a:cubicBezTo>
                <a:lnTo>
                  <a:pt x="354322" y="4856707"/>
                </a:lnTo>
                <a:lnTo>
                  <a:pt x="364743" y="4846285"/>
                </a:lnTo>
                <a:cubicBezTo>
                  <a:pt x="375164" y="4825443"/>
                  <a:pt x="375164" y="4815022"/>
                  <a:pt x="375164" y="4804601"/>
                </a:cubicBezTo>
                <a:cubicBezTo>
                  <a:pt x="375164" y="4794179"/>
                  <a:pt x="364743" y="4773337"/>
                  <a:pt x="354322" y="4762916"/>
                </a:cubicBezTo>
                <a:cubicBezTo>
                  <a:pt x="323058" y="4721231"/>
                  <a:pt x="312637" y="4679546"/>
                  <a:pt x="312637" y="4648282"/>
                </a:cubicBezTo>
                <a:cubicBezTo>
                  <a:pt x="312637" y="4617019"/>
                  <a:pt x="323058" y="4575334"/>
                  <a:pt x="343901" y="4554491"/>
                </a:cubicBezTo>
                <a:cubicBezTo>
                  <a:pt x="364743" y="4533649"/>
                  <a:pt x="396007" y="4512806"/>
                  <a:pt x="427270" y="4512806"/>
                </a:cubicBezTo>
                <a:cubicBezTo>
                  <a:pt x="448113" y="4512806"/>
                  <a:pt x="479376" y="4512806"/>
                  <a:pt x="510640" y="4523228"/>
                </a:cubicBezTo>
                <a:cubicBezTo>
                  <a:pt x="500219" y="4481543"/>
                  <a:pt x="510640" y="4450279"/>
                  <a:pt x="521061" y="4419015"/>
                </a:cubicBezTo>
                <a:cubicBezTo>
                  <a:pt x="531483" y="4377330"/>
                  <a:pt x="562746" y="4346067"/>
                  <a:pt x="604431" y="4325224"/>
                </a:cubicBezTo>
                <a:cubicBezTo>
                  <a:pt x="625274" y="4314803"/>
                  <a:pt x="646116" y="4304382"/>
                  <a:pt x="656537" y="4293961"/>
                </a:cubicBezTo>
                <a:cubicBezTo>
                  <a:pt x="677380" y="4293961"/>
                  <a:pt x="687801" y="4283539"/>
                  <a:pt x="708643" y="4283539"/>
                </a:cubicBezTo>
                <a:cubicBezTo>
                  <a:pt x="781592" y="4273118"/>
                  <a:pt x="844119" y="4293961"/>
                  <a:pt x="896225" y="4335646"/>
                </a:cubicBezTo>
                <a:cubicBezTo>
                  <a:pt x="948332" y="4377330"/>
                  <a:pt x="979595" y="4429437"/>
                  <a:pt x="1000438" y="4491964"/>
                </a:cubicBezTo>
                <a:cubicBezTo>
                  <a:pt x="1000438" y="4502385"/>
                  <a:pt x="1000438" y="4502385"/>
                  <a:pt x="1000438" y="4512806"/>
                </a:cubicBezTo>
                <a:cubicBezTo>
                  <a:pt x="1042123" y="4335646"/>
                  <a:pt x="990017" y="4158485"/>
                  <a:pt x="833698" y="4023009"/>
                </a:cubicBezTo>
                <a:close/>
                <a:moveTo>
                  <a:pt x="482503" y="3974878"/>
                </a:moveTo>
                <a:lnTo>
                  <a:pt x="474278" y="3990939"/>
                </a:lnTo>
                <a:lnTo>
                  <a:pt x="476446" y="3982464"/>
                </a:lnTo>
                <a:close/>
                <a:moveTo>
                  <a:pt x="483332" y="3973839"/>
                </a:moveTo>
                <a:lnTo>
                  <a:pt x="482503" y="3974878"/>
                </a:lnTo>
                <a:lnTo>
                  <a:pt x="482715" y="3974465"/>
                </a:lnTo>
                <a:close/>
                <a:moveTo>
                  <a:pt x="843089" y="3963327"/>
                </a:moveTo>
                <a:lnTo>
                  <a:pt x="842817" y="3969600"/>
                </a:lnTo>
                <a:cubicBezTo>
                  <a:pt x="841514" y="3978719"/>
                  <a:pt x="838909" y="3986535"/>
                  <a:pt x="833698" y="3991745"/>
                </a:cubicBezTo>
                <a:cubicBezTo>
                  <a:pt x="1010859" y="4137642"/>
                  <a:pt x="1062965" y="4346067"/>
                  <a:pt x="1000438" y="4533649"/>
                </a:cubicBezTo>
                <a:cubicBezTo>
                  <a:pt x="990017" y="4544070"/>
                  <a:pt x="990017" y="4564912"/>
                  <a:pt x="979595" y="4575334"/>
                </a:cubicBezTo>
                <a:cubicBezTo>
                  <a:pt x="979595" y="4575334"/>
                  <a:pt x="969174" y="4585755"/>
                  <a:pt x="969174" y="4596176"/>
                </a:cubicBezTo>
                <a:cubicBezTo>
                  <a:pt x="937910" y="4658703"/>
                  <a:pt x="906647" y="4721231"/>
                  <a:pt x="854541" y="4773337"/>
                </a:cubicBezTo>
                <a:cubicBezTo>
                  <a:pt x="1115071" y="4992183"/>
                  <a:pt x="1052544" y="5325662"/>
                  <a:pt x="812856" y="5273556"/>
                </a:cubicBezTo>
                <a:cubicBezTo>
                  <a:pt x="823277" y="5304819"/>
                  <a:pt x="833698" y="5325662"/>
                  <a:pt x="854541" y="5336083"/>
                </a:cubicBezTo>
                <a:cubicBezTo>
                  <a:pt x="885804" y="5356926"/>
                  <a:pt x="917068" y="5356926"/>
                  <a:pt x="958753" y="5356926"/>
                </a:cubicBezTo>
                <a:lnTo>
                  <a:pt x="937910" y="5367347"/>
                </a:lnTo>
                <a:cubicBezTo>
                  <a:pt x="781592" y="5513244"/>
                  <a:pt x="541904" y="5377768"/>
                  <a:pt x="500219" y="5190186"/>
                </a:cubicBezTo>
                <a:cubicBezTo>
                  <a:pt x="479376" y="5033868"/>
                  <a:pt x="656537" y="4940077"/>
                  <a:pt x="771171" y="5044289"/>
                </a:cubicBezTo>
                <a:cubicBezTo>
                  <a:pt x="750328" y="4981762"/>
                  <a:pt x="698222" y="4950498"/>
                  <a:pt x="635695" y="4950498"/>
                </a:cubicBezTo>
                <a:cubicBezTo>
                  <a:pt x="625274" y="4971340"/>
                  <a:pt x="604431" y="4981762"/>
                  <a:pt x="583589" y="4992183"/>
                </a:cubicBezTo>
                <a:cubicBezTo>
                  <a:pt x="552325" y="5013025"/>
                  <a:pt x="531483" y="5023446"/>
                  <a:pt x="500219" y="5023446"/>
                </a:cubicBezTo>
                <a:lnTo>
                  <a:pt x="492455" y="5032936"/>
                </a:lnTo>
                <a:lnTo>
                  <a:pt x="409034" y="5028657"/>
                </a:lnTo>
                <a:cubicBezTo>
                  <a:pt x="377770" y="5020841"/>
                  <a:pt x="349111" y="5007815"/>
                  <a:pt x="323058" y="4992183"/>
                </a:cubicBezTo>
                <a:cubicBezTo>
                  <a:pt x="260531" y="4960919"/>
                  <a:pt x="218846" y="4908813"/>
                  <a:pt x="187582" y="4846285"/>
                </a:cubicBezTo>
                <a:cubicBezTo>
                  <a:pt x="177161" y="4830654"/>
                  <a:pt x="169346" y="4812417"/>
                  <a:pt x="164135" y="4794180"/>
                </a:cubicBezTo>
                <a:lnTo>
                  <a:pt x="160662" y="4771023"/>
                </a:lnTo>
                <a:lnTo>
                  <a:pt x="177161" y="4815022"/>
                </a:lnTo>
                <a:cubicBezTo>
                  <a:pt x="208425" y="4877549"/>
                  <a:pt x="250110" y="4919234"/>
                  <a:pt x="302216" y="4960919"/>
                </a:cubicBezTo>
                <a:cubicBezTo>
                  <a:pt x="354322" y="4992183"/>
                  <a:pt x="416849" y="5013025"/>
                  <a:pt x="489798" y="5002604"/>
                </a:cubicBezTo>
                <a:cubicBezTo>
                  <a:pt x="521061" y="5002604"/>
                  <a:pt x="552325" y="4992183"/>
                  <a:pt x="583589" y="4971340"/>
                </a:cubicBezTo>
                <a:cubicBezTo>
                  <a:pt x="614852" y="4950498"/>
                  <a:pt x="646116" y="4929656"/>
                  <a:pt x="656537" y="4898392"/>
                </a:cubicBezTo>
                <a:cubicBezTo>
                  <a:pt x="666959" y="4877549"/>
                  <a:pt x="677380" y="4856707"/>
                  <a:pt x="677380" y="4835864"/>
                </a:cubicBezTo>
                <a:cubicBezTo>
                  <a:pt x="677380" y="4815022"/>
                  <a:pt x="666959" y="4794179"/>
                  <a:pt x="656537" y="4783758"/>
                </a:cubicBezTo>
                <a:cubicBezTo>
                  <a:pt x="646116" y="4773337"/>
                  <a:pt x="635695" y="4762916"/>
                  <a:pt x="625274" y="4762916"/>
                </a:cubicBezTo>
                <a:cubicBezTo>
                  <a:pt x="635695" y="4783758"/>
                  <a:pt x="635695" y="4815022"/>
                  <a:pt x="625274" y="4835864"/>
                </a:cubicBezTo>
                <a:cubicBezTo>
                  <a:pt x="614852" y="4867128"/>
                  <a:pt x="594010" y="4887970"/>
                  <a:pt x="573168" y="4908813"/>
                </a:cubicBezTo>
                <a:cubicBezTo>
                  <a:pt x="541904" y="4929656"/>
                  <a:pt x="510640" y="4940077"/>
                  <a:pt x="479376" y="4950498"/>
                </a:cubicBezTo>
                <a:cubicBezTo>
                  <a:pt x="437692" y="4960919"/>
                  <a:pt x="385585" y="4950498"/>
                  <a:pt x="343901" y="4919234"/>
                </a:cubicBezTo>
                <a:cubicBezTo>
                  <a:pt x="302216" y="4898392"/>
                  <a:pt x="270952" y="4867128"/>
                  <a:pt x="250110" y="4835864"/>
                </a:cubicBezTo>
                <a:cubicBezTo>
                  <a:pt x="229267" y="4804601"/>
                  <a:pt x="208425" y="4762916"/>
                  <a:pt x="198003" y="4721231"/>
                </a:cubicBezTo>
                <a:cubicBezTo>
                  <a:pt x="187582" y="4637861"/>
                  <a:pt x="198003" y="4564912"/>
                  <a:pt x="229267" y="4512806"/>
                </a:cubicBezTo>
                <a:cubicBezTo>
                  <a:pt x="270952" y="4439858"/>
                  <a:pt x="333479" y="4387752"/>
                  <a:pt x="406428" y="4356488"/>
                </a:cubicBezTo>
                <a:cubicBezTo>
                  <a:pt x="531483" y="4293961"/>
                  <a:pt x="625274" y="4231433"/>
                  <a:pt x="698222" y="4168906"/>
                </a:cubicBezTo>
                <a:cubicBezTo>
                  <a:pt x="752934" y="4122011"/>
                  <a:pt x="795922" y="4075115"/>
                  <a:pt x="822789" y="4019426"/>
                </a:cubicBezTo>
                <a:close/>
                <a:moveTo>
                  <a:pt x="844119" y="3929218"/>
                </a:moveTo>
                <a:lnTo>
                  <a:pt x="848630" y="3933165"/>
                </a:lnTo>
                <a:lnTo>
                  <a:pt x="844119" y="3960481"/>
                </a:lnTo>
                <a:lnTo>
                  <a:pt x="843089" y="3963327"/>
                </a:lnTo>
                <a:lnTo>
                  <a:pt x="844119" y="3939639"/>
                </a:lnTo>
                <a:close/>
                <a:moveTo>
                  <a:pt x="591405" y="3896652"/>
                </a:moveTo>
                <a:cubicBezTo>
                  <a:pt x="622669" y="3892744"/>
                  <a:pt x="656538" y="3897954"/>
                  <a:pt x="687801" y="3908375"/>
                </a:cubicBezTo>
                <a:lnTo>
                  <a:pt x="683706" y="3916830"/>
                </a:lnTo>
                <a:lnTo>
                  <a:pt x="599221" y="3910167"/>
                </a:lnTo>
                <a:cubicBezTo>
                  <a:pt x="566003" y="3914563"/>
                  <a:pt x="536693" y="3925961"/>
                  <a:pt x="513246" y="3943547"/>
                </a:cubicBezTo>
                <a:lnTo>
                  <a:pt x="483332" y="3973839"/>
                </a:lnTo>
                <a:lnTo>
                  <a:pt x="510640" y="3939639"/>
                </a:lnTo>
                <a:cubicBezTo>
                  <a:pt x="531483" y="3913586"/>
                  <a:pt x="560141" y="3900560"/>
                  <a:pt x="591405" y="3896652"/>
                </a:cubicBezTo>
                <a:close/>
                <a:moveTo>
                  <a:pt x="1099769" y="3781072"/>
                </a:moveTo>
                <a:lnTo>
                  <a:pt x="1048636" y="3866690"/>
                </a:lnTo>
                <a:cubicBezTo>
                  <a:pt x="1026491" y="3892744"/>
                  <a:pt x="1000438" y="3913586"/>
                  <a:pt x="969174" y="3929218"/>
                </a:cubicBezTo>
                <a:cubicBezTo>
                  <a:pt x="1031702" y="3991746"/>
                  <a:pt x="1059057" y="4042549"/>
                  <a:pt x="1082017" y="4108007"/>
                </a:cubicBezTo>
                <a:lnTo>
                  <a:pt x="1099769" y="4163947"/>
                </a:lnTo>
                <a:close/>
                <a:moveTo>
                  <a:pt x="781592" y="3710372"/>
                </a:moveTo>
                <a:cubicBezTo>
                  <a:pt x="833698" y="3887533"/>
                  <a:pt x="771171" y="4023009"/>
                  <a:pt x="635695" y="4137642"/>
                </a:cubicBezTo>
                <a:cubicBezTo>
                  <a:pt x="750328" y="4023009"/>
                  <a:pt x="812856" y="3887533"/>
                  <a:pt x="781592" y="3710372"/>
                </a:cubicBezTo>
                <a:close/>
                <a:moveTo>
                  <a:pt x="906647" y="3647845"/>
                </a:moveTo>
                <a:cubicBezTo>
                  <a:pt x="917068" y="3658266"/>
                  <a:pt x="937910" y="3668687"/>
                  <a:pt x="937910" y="3679108"/>
                </a:cubicBezTo>
                <a:cubicBezTo>
                  <a:pt x="937910" y="3689530"/>
                  <a:pt x="948332" y="3710372"/>
                  <a:pt x="937910" y="3720793"/>
                </a:cubicBezTo>
                <a:cubicBezTo>
                  <a:pt x="948332" y="3720793"/>
                  <a:pt x="958753" y="3710372"/>
                  <a:pt x="958753" y="3699951"/>
                </a:cubicBezTo>
                <a:cubicBezTo>
                  <a:pt x="969174" y="3689530"/>
                  <a:pt x="969174" y="3668687"/>
                  <a:pt x="969174" y="3658266"/>
                </a:cubicBezTo>
                <a:cubicBezTo>
                  <a:pt x="969174" y="3679108"/>
                  <a:pt x="969174" y="3699951"/>
                  <a:pt x="958753" y="3720793"/>
                </a:cubicBezTo>
                <a:cubicBezTo>
                  <a:pt x="969174" y="3731214"/>
                  <a:pt x="948332" y="3741636"/>
                  <a:pt x="927489" y="3741636"/>
                </a:cubicBezTo>
                <a:lnTo>
                  <a:pt x="917068" y="3741636"/>
                </a:lnTo>
                <a:lnTo>
                  <a:pt x="927489" y="3731214"/>
                </a:lnTo>
                <a:cubicBezTo>
                  <a:pt x="927489" y="3731214"/>
                  <a:pt x="927489" y="3720793"/>
                  <a:pt x="927489" y="3720793"/>
                </a:cubicBezTo>
                <a:cubicBezTo>
                  <a:pt x="927489" y="3710372"/>
                  <a:pt x="927489" y="3699951"/>
                  <a:pt x="927489" y="3679108"/>
                </a:cubicBezTo>
                <a:cubicBezTo>
                  <a:pt x="927489" y="3668687"/>
                  <a:pt x="917068" y="3658266"/>
                  <a:pt x="906647" y="3647845"/>
                </a:cubicBezTo>
                <a:close/>
                <a:moveTo>
                  <a:pt x="646116" y="3627002"/>
                </a:moveTo>
                <a:cubicBezTo>
                  <a:pt x="635695" y="3627002"/>
                  <a:pt x="635695" y="3637423"/>
                  <a:pt x="625274" y="3637423"/>
                </a:cubicBezTo>
                <a:cubicBezTo>
                  <a:pt x="614852" y="3637423"/>
                  <a:pt x="604431" y="3637423"/>
                  <a:pt x="604431" y="3647845"/>
                </a:cubicBezTo>
                <a:cubicBezTo>
                  <a:pt x="594010" y="3658266"/>
                  <a:pt x="594010" y="3679108"/>
                  <a:pt x="594010" y="3689530"/>
                </a:cubicBezTo>
                <a:cubicBezTo>
                  <a:pt x="594010" y="3699951"/>
                  <a:pt x="604431" y="3720793"/>
                  <a:pt x="614852" y="3731214"/>
                </a:cubicBezTo>
                <a:cubicBezTo>
                  <a:pt x="614852" y="3731214"/>
                  <a:pt x="625274" y="3741636"/>
                  <a:pt x="635695" y="3741636"/>
                </a:cubicBezTo>
                <a:cubicBezTo>
                  <a:pt x="625274" y="3720793"/>
                  <a:pt x="625274" y="3710372"/>
                  <a:pt x="625274" y="3699951"/>
                </a:cubicBezTo>
                <a:cubicBezTo>
                  <a:pt x="625274" y="3689530"/>
                  <a:pt x="635695" y="3668687"/>
                  <a:pt x="646116" y="3658266"/>
                </a:cubicBezTo>
                <a:cubicBezTo>
                  <a:pt x="646116" y="3647845"/>
                  <a:pt x="656537" y="3647845"/>
                  <a:pt x="656537" y="3647845"/>
                </a:cubicBezTo>
                <a:cubicBezTo>
                  <a:pt x="666959" y="3647845"/>
                  <a:pt x="687801" y="3647845"/>
                  <a:pt x="698222" y="3647845"/>
                </a:cubicBezTo>
                <a:cubicBezTo>
                  <a:pt x="698222" y="3658266"/>
                  <a:pt x="708643" y="3658266"/>
                  <a:pt x="708643" y="3658266"/>
                </a:cubicBezTo>
                <a:cubicBezTo>
                  <a:pt x="708643" y="3647845"/>
                  <a:pt x="698222" y="3637423"/>
                  <a:pt x="698222" y="3647845"/>
                </a:cubicBezTo>
                <a:cubicBezTo>
                  <a:pt x="677380" y="3627002"/>
                  <a:pt x="666959" y="3627002"/>
                  <a:pt x="646116" y="3627002"/>
                </a:cubicBezTo>
                <a:close/>
                <a:moveTo>
                  <a:pt x="854541" y="3230995"/>
                </a:moveTo>
                <a:cubicBezTo>
                  <a:pt x="864962" y="3230995"/>
                  <a:pt x="875383" y="3230995"/>
                  <a:pt x="885804" y="3230995"/>
                </a:cubicBezTo>
                <a:cubicBezTo>
                  <a:pt x="896225" y="3230995"/>
                  <a:pt x="896225" y="3230995"/>
                  <a:pt x="896225" y="3230995"/>
                </a:cubicBezTo>
                <a:cubicBezTo>
                  <a:pt x="885804" y="3241417"/>
                  <a:pt x="864962" y="3241417"/>
                  <a:pt x="854541" y="3230995"/>
                </a:cubicBezTo>
                <a:close/>
                <a:moveTo>
                  <a:pt x="635695" y="3137204"/>
                </a:moveTo>
                <a:cubicBezTo>
                  <a:pt x="625274" y="3137204"/>
                  <a:pt x="614852" y="3147626"/>
                  <a:pt x="614852" y="3147626"/>
                </a:cubicBezTo>
                <a:cubicBezTo>
                  <a:pt x="604431" y="3158047"/>
                  <a:pt x="594010" y="3178889"/>
                  <a:pt x="594010" y="3189311"/>
                </a:cubicBezTo>
                <a:cubicBezTo>
                  <a:pt x="594010" y="3199732"/>
                  <a:pt x="594010" y="3220574"/>
                  <a:pt x="604431" y="3230995"/>
                </a:cubicBezTo>
                <a:cubicBezTo>
                  <a:pt x="604431" y="3241417"/>
                  <a:pt x="614852" y="3241417"/>
                  <a:pt x="625274" y="3241417"/>
                </a:cubicBezTo>
                <a:cubicBezTo>
                  <a:pt x="635695" y="3241417"/>
                  <a:pt x="635695" y="3251838"/>
                  <a:pt x="646116" y="3251838"/>
                </a:cubicBezTo>
                <a:cubicBezTo>
                  <a:pt x="666959" y="3251838"/>
                  <a:pt x="677380" y="3251838"/>
                  <a:pt x="698222" y="3230995"/>
                </a:cubicBezTo>
                <a:cubicBezTo>
                  <a:pt x="698222" y="3241417"/>
                  <a:pt x="708643" y="3230995"/>
                  <a:pt x="708643" y="3220574"/>
                </a:cubicBezTo>
                <a:cubicBezTo>
                  <a:pt x="708643" y="3220574"/>
                  <a:pt x="698222" y="3220574"/>
                  <a:pt x="698222" y="3230995"/>
                </a:cubicBezTo>
                <a:cubicBezTo>
                  <a:pt x="687801" y="3230995"/>
                  <a:pt x="666959" y="3230995"/>
                  <a:pt x="656537" y="3230995"/>
                </a:cubicBezTo>
                <a:cubicBezTo>
                  <a:pt x="656537" y="3230995"/>
                  <a:pt x="646116" y="3230995"/>
                  <a:pt x="646116" y="3220574"/>
                </a:cubicBezTo>
                <a:cubicBezTo>
                  <a:pt x="635695" y="3210153"/>
                  <a:pt x="625274" y="3199732"/>
                  <a:pt x="625274" y="3178889"/>
                </a:cubicBezTo>
                <a:cubicBezTo>
                  <a:pt x="625274" y="3168468"/>
                  <a:pt x="625274" y="3158047"/>
                  <a:pt x="635695" y="3137204"/>
                </a:cubicBezTo>
                <a:close/>
                <a:moveTo>
                  <a:pt x="844119" y="2939201"/>
                </a:moveTo>
                <a:lnTo>
                  <a:pt x="845623" y="2948310"/>
                </a:lnTo>
                <a:lnTo>
                  <a:pt x="844119" y="2949622"/>
                </a:lnTo>
                <a:close/>
                <a:moveTo>
                  <a:pt x="483333" y="2905002"/>
                </a:moveTo>
                <a:lnTo>
                  <a:pt x="513246" y="2935293"/>
                </a:lnTo>
                <a:cubicBezTo>
                  <a:pt x="536693" y="2952879"/>
                  <a:pt x="566003" y="2964277"/>
                  <a:pt x="599221" y="2968674"/>
                </a:cubicBezTo>
                <a:lnTo>
                  <a:pt x="683706" y="2962011"/>
                </a:lnTo>
                <a:lnTo>
                  <a:pt x="687801" y="2970465"/>
                </a:lnTo>
                <a:cubicBezTo>
                  <a:pt x="625274" y="2991307"/>
                  <a:pt x="552325" y="2991307"/>
                  <a:pt x="510640" y="2939201"/>
                </a:cubicBezTo>
                <a:close/>
                <a:moveTo>
                  <a:pt x="482503" y="2903963"/>
                </a:moveTo>
                <a:lnTo>
                  <a:pt x="483333" y="2905002"/>
                </a:lnTo>
                <a:lnTo>
                  <a:pt x="482715" y="2904376"/>
                </a:lnTo>
                <a:close/>
                <a:moveTo>
                  <a:pt x="474278" y="2887901"/>
                </a:moveTo>
                <a:lnTo>
                  <a:pt x="482503" y="2903963"/>
                </a:lnTo>
                <a:lnTo>
                  <a:pt x="476446" y="2896376"/>
                </a:lnTo>
                <a:close/>
                <a:moveTo>
                  <a:pt x="635695" y="2741198"/>
                </a:moveTo>
                <a:cubicBezTo>
                  <a:pt x="771171" y="2855831"/>
                  <a:pt x="833698" y="2991307"/>
                  <a:pt x="781592" y="3168468"/>
                </a:cubicBezTo>
                <a:cubicBezTo>
                  <a:pt x="812856" y="2991307"/>
                  <a:pt x="750328" y="2855831"/>
                  <a:pt x="635695" y="2741198"/>
                </a:cubicBezTo>
                <a:close/>
                <a:moveTo>
                  <a:pt x="1099769" y="2714894"/>
                </a:moveTo>
                <a:lnTo>
                  <a:pt x="1082017" y="2770833"/>
                </a:lnTo>
                <a:cubicBezTo>
                  <a:pt x="1059057" y="2836292"/>
                  <a:pt x="1031702" y="2887095"/>
                  <a:pt x="969174" y="2949622"/>
                </a:cubicBezTo>
                <a:cubicBezTo>
                  <a:pt x="1000438" y="2965254"/>
                  <a:pt x="1026491" y="2986097"/>
                  <a:pt x="1048636" y="3012150"/>
                </a:cubicBezTo>
                <a:lnTo>
                  <a:pt x="1099769" y="3097768"/>
                </a:lnTo>
                <a:close/>
                <a:moveTo>
                  <a:pt x="521061" y="2459825"/>
                </a:moveTo>
                <a:cubicBezTo>
                  <a:pt x="531483" y="2501510"/>
                  <a:pt x="562746" y="2532773"/>
                  <a:pt x="604431" y="2553616"/>
                </a:cubicBezTo>
                <a:cubicBezTo>
                  <a:pt x="625274" y="2564037"/>
                  <a:pt x="646116" y="2574458"/>
                  <a:pt x="656537" y="2584879"/>
                </a:cubicBezTo>
                <a:lnTo>
                  <a:pt x="666959" y="2590090"/>
                </a:lnTo>
                <a:cubicBezTo>
                  <a:pt x="659143" y="2587485"/>
                  <a:pt x="651327" y="2584879"/>
                  <a:pt x="646116" y="2584879"/>
                </a:cubicBezTo>
                <a:cubicBezTo>
                  <a:pt x="625274" y="2574458"/>
                  <a:pt x="614852" y="2574458"/>
                  <a:pt x="594010" y="2553616"/>
                </a:cubicBezTo>
                <a:cubicBezTo>
                  <a:pt x="562746" y="2532773"/>
                  <a:pt x="531483" y="2501510"/>
                  <a:pt x="521061" y="2459825"/>
                </a:cubicBezTo>
                <a:close/>
                <a:moveTo>
                  <a:pt x="802434" y="2293085"/>
                </a:moveTo>
                <a:lnTo>
                  <a:pt x="823277" y="2313928"/>
                </a:lnTo>
                <a:lnTo>
                  <a:pt x="808948" y="2307415"/>
                </a:lnTo>
                <a:cubicBezTo>
                  <a:pt x="805040" y="2303506"/>
                  <a:pt x="802434" y="2298296"/>
                  <a:pt x="802434" y="2293085"/>
                </a:cubicBezTo>
                <a:close/>
                <a:moveTo>
                  <a:pt x="917068" y="2230558"/>
                </a:moveTo>
                <a:lnTo>
                  <a:pt x="917068" y="2282664"/>
                </a:lnTo>
                <a:cubicBezTo>
                  <a:pt x="917068" y="2313928"/>
                  <a:pt x="906647" y="2334770"/>
                  <a:pt x="906647" y="2345191"/>
                </a:cubicBezTo>
                <a:cubicBezTo>
                  <a:pt x="906647" y="2355613"/>
                  <a:pt x="896225" y="2366034"/>
                  <a:pt x="885804" y="2366034"/>
                </a:cubicBezTo>
                <a:cubicBezTo>
                  <a:pt x="875383" y="2376455"/>
                  <a:pt x="864962" y="2376455"/>
                  <a:pt x="854541" y="2376455"/>
                </a:cubicBezTo>
                <a:cubicBezTo>
                  <a:pt x="833698" y="2376455"/>
                  <a:pt x="823277" y="2376455"/>
                  <a:pt x="802434" y="2366034"/>
                </a:cubicBezTo>
                <a:cubicBezTo>
                  <a:pt x="802434" y="2366034"/>
                  <a:pt x="802434" y="2376455"/>
                  <a:pt x="802434" y="2386876"/>
                </a:cubicBezTo>
                <a:cubicBezTo>
                  <a:pt x="792013" y="2397297"/>
                  <a:pt x="792013" y="2407719"/>
                  <a:pt x="781592" y="2418140"/>
                </a:cubicBezTo>
                <a:cubicBezTo>
                  <a:pt x="771171" y="2428561"/>
                  <a:pt x="760750" y="2438982"/>
                  <a:pt x="750328" y="2438982"/>
                </a:cubicBezTo>
                <a:cubicBezTo>
                  <a:pt x="739907" y="2438982"/>
                  <a:pt x="729486" y="2438982"/>
                  <a:pt x="708643" y="2438982"/>
                </a:cubicBezTo>
                <a:lnTo>
                  <a:pt x="687801" y="2438982"/>
                </a:lnTo>
                <a:lnTo>
                  <a:pt x="708643" y="2428561"/>
                </a:lnTo>
                <a:cubicBezTo>
                  <a:pt x="719065" y="2428561"/>
                  <a:pt x="719065" y="2428561"/>
                  <a:pt x="719065" y="2428561"/>
                </a:cubicBezTo>
                <a:cubicBezTo>
                  <a:pt x="739907" y="2418140"/>
                  <a:pt x="750328" y="2407719"/>
                  <a:pt x="750328" y="2386876"/>
                </a:cubicBezTo>
                <a:cubicBezTo>
                  <a:pt x="760750" y="2366034"/>
                  <a:pt x="750328" y="2355613"/>
                  <a:pt x="739907" y="2334770"/>
                </a:cubicBezTo>
                <a:cubicBezTo>
                  <a:pt x="739907" y="2324349"/>
                  <a:pt x="739907" y="2324349"/>
                  <a:pt x="739907" y="2324349"/>
                </a:cubicBezTo>
                <a:cubicBezTo>
                  <a:pt x="739907" y="2324349"/>
                  <a:pt x="729486" y="2313928"/>
                  <a:pt x="729486" y="2313928"/>
                </a:cubicBezTo>
                <a:cubicBezTo>
                  <a:pt x="708643" y="2303506"/>
                  <a:pt x="698222" y="2293085"/>
                  <a:pt x="677380" y="2293085"/>
                </a:cubicBezTo>
                <a:cubicBezTo>
                  <a:pt x="656537" y="2293085"/>
                  <a:pt x="635695" y="2293085"/>
                  <a:pt x="625274" y="2303506"/>
                </a:cubicBezTo>
                <a:cubicBezTo>
                  <a:pt x="625274" y="2303506"/>
                  <a:pt x="614852" y="2313928"/>
                  <a:pt x="604431" y="2313928"/>
                </a:cubicBezTo>
                <a:cubicBezTo>
                  <a:pt x="604431" y="2303506"/>
                  <a:pt x="614852" y="2293085"/>
                  <a:pt x="625274" y="2293085"/>
                </a:cubicBezTo>
                <a:cubicBezTo>
                  <a:pt x="635695" y="2282664"/>
                  <a:pt x="656537" y="2272243"/>
                  <a:pt x="677380" y="2272243"/>
                </a:cubicBezTo>
                <a:cubicBezTo>
                  <a:pt x="698222" y="2272243"/>
                  <a:pt x="719065" y="2282664"/>
                  <a:pt x="739907" y="2293085"/>
                </a:cubicBezTo>
                <a:cubicBezTo>
                  <a:pt x="739907" y="2303506"/>
                  <a:pt x="750328" y="2313928"/>
                  <a:pt x="760750" y="2303506"/>
                </a:cubicBezTo>
                <a:cubicBezTo>
                  <a:pt x="760750" y="2313928"/>
                  <a:pt x="760750" y="2313928"/>
                  <a:pt x="760750" y="2313928"/>
                </a:cubicBezTo>
                <a:cubicBezTo>
                  <a:pt x="771171" y="2334770"/>
                  <a:pt x="771171" y="2355613"/>
                  <a:pt x="771171" y="2376455"/>
                </a:cubicBezTo>
                <a:cubicBezTo>
                  <a:pt x="771171" y="2386876"/>
                  <a:pt x="760750" y="2407719"/>
                  <a:pt x="750328" y="2418140"/>
                </a:cubicBezTo>
                <a:cubicBezTo>
                  <a:pt x="750328" y="2418140"/>
                  <a:pt x="760750" y="2418140"/>
                  <a:pt x="760750" y="2418140"/>
                </a:cubicBezTo>
                <a:cubicBezTo>
                  <a:pt x="771171" y="2418140"/>
                  <a:pt x="771171" y="2418140"/>
                  <a:pt x="781592" y="2407719"/>
                </a:cubicBezTo>
                <a:cubicBezTo>
                  <a:pt x="781592" y="2407719"/>
                  <a:pt x="792013" y="2397297"/>
                  <a:pt x="792013" y="2386876"/>
                </a:cubicBezTo>
                <a:cubicBezTo>
                  <a:pt x="792013" y="2376455"/>
                  <a:pt x="792013" y="2366034"/>
                  <a:pt x="792013" y="2355613"/>
                </a:cubicBezTo>
                <a:cubicBezTo>
                  <a:pt x="802434" y="2366034"/>
                  <a:pt x="823277" y="2366034"/>
                  <a:pt x="833698" y="2366034"/>
                </a:cubicBezTo>
                <a:cubicBezTo>
                  <a:pt x="844119" y="2366034"/>
                  <a:pt x="844119" y="2355613"/>
                  <a:pt x="854541" y="2355613"/>
                </a:cubicBezTo>
                <a:cubicBezTo>
                  <a:pt x="864962" y="2355613"/>
                  <a:pt x="875383" y="2355613"/>
                  <a:pt x="875383" y="2345191"/>
                </a:cubicBezTo>
                <a:cubicBezTo>
                  <a:pt x="885804" y="2334770"/>
                  <a:pt x="885804" y="2334770"/>
                  <a:pt x="885804" y="2324349"/>
                </a:cubicBezTo>
                <a:cubicBezTo>
                  <a:pt x="875383" y="2324349"/>
                  <a:pt x="864962" y="2334770"/>
                  <a:pt x="854541" y="2334770"/>
                </a:cubicBezTo>
                <a:cubicBezTo>
                  <a:pt x="844119" y="2334770"/>
                  <a:pt x="833698" y="2334770"/>
                  <a:pt x="833698" y="2324349"/>
                </a:cubicBezTo>
                <a:lnTo>
                  <a:pt x="823277" y="2313928"/>
                </a:lnTo>
                <a:cubicBezTo>
                  <a:pt x="833698" y="2313928"/>
                  <a:pt x="844119" y="2313928"/>
                  <a:pt x="854541" y="2313928"/>
                </a:cubicBezTo>
                <a:cubicBezTo>
                  <a:pt x="864962" y="2313928"/>
                  <a:pt x="875383" y="2313928"/>
                  <a:pt x="885804" y="2303506"/>
                </a:cubicBezTo>
                <a:cubicBezTo>
                  <a:pt x="885804" y="2303506"/>
                  <a:pt x="896225" y="2293085"/>
                  <a:pt x="896225" y="2282664"/>
                </a:cubicBezTo>
                <a:close/>
                <a:moveTo>
                  <a:pt x="41685" y="2168030"/>
                </a:moveTo>
                <a:cubicBezTo>
                  <a:pt x="20843" y="2168030"/>
                  <a:pt x="20843" y="2178452"/>
                  <a:pt x="10421" y="2188873"/>
                </a:cubicBezTo>
                <a:cubicBezTo>
                  <a:pt x="10421" y="2199294"/>
                  <a:pt x="10421" y="2209715"/>
                  <a:pt x="10421" y="2220137"/>
                </a:cubicBezTo>
                <a:cubicBezTo>
                  <a:pt x="10421" y="2220137"/>
                  <a:pt x="10421" y="2230558"/>
                  <a:pt x="10421" y="2230558"/>
                </a:cubicBezTo>
                <a:cubicBezTo>
                  <a:pt x="20843" y="2240979"/>
                  <a:pt x="31264" y="2251400"/>
                  <a:pt x="41685" y="2251400"/>
                </a:cubicBezTo>
                <a:cubicBezTo>
                  <a:pt x="52106" y="2251400"/>
                  <a:pt x="52106" y="2251400"/>
                  <a:pt x="62528" y="2251400"/>
                </a:cubicBezTo>
                <a:cubicBezTo>
                  <a:pt x="72949" y="2251400"/>
                  <a:pt x="83370" y="2240979"/>
                  <a:pt x="83370" y="2240979"/>
                </a:cubicBezTo>
                <a:cubicBezTo>
                  <a:pt x="83370" y="2240979"/>
                  <a:pt x="72949" y="2240979"/>
                  <a:pt x="72949" y="2240979"/>
                </a:cubicBezTo>
                <a:cubicBezTo>
                  <a:pt x="62528" y="2240979"/>
                  <a:pt x="62528" y="2230558"/>
                  <a:pt x="62528" y="2230558"/>
                </a:cubicBezTo>
                <a:cubicBezTo>
                  <a:pt x="62528" y="2230558"/>
                  <a:pt x="62528" y="2220137"/>
                  <a:pt x="62528" y="2220137"/>
                </a:cubicBezTo>
                <a:cubicBezTo>
                  <a:pt x="62528" y="2209715"/>
                  <a:pt x="72949" y="2199294"/>
                  <a:pt x="72949" y="2199294"/>
                </a:cubicBezTo>
                <a:cubicBezTo>
                  <a:pt x="83370" y="2188873"/>
                  <a:pt x="83370" y="2188873"/>
                  <a:pt x="93791" y="2188873"/>
                </a:cubicBezTo>
                <a:cubicBezTo>
                  <a:pt x="93791" y="2188873"/>
                  <a:pt x="104212" y="2188873"/>
                  <a:pt x="114634" y="2188873"/>
                </a:cubicBezTo>
                <a:cubicBezTo>
                  <a:pt x="125055" y="2188873"/>
                  <a:pt x="125055" y="2199294"/>
                  <a:pt x="135476" y="2199294"/>
                </a:cubicBezTo>
                <a:cubicBezTo>
                  <a:pt x="135476" y="2199294"/>
                  <a:pt x="135476" y="2188873"/>
                  <a:pt x="135476" y="2178452"/>
                </a:cubicBezTo>
                <a:cubicBezTo>
                  <a:pt x="125055" y="2178452"/>
                  <a:pt x="114634" y="2168030"/>
                  <a:pt x="93791" y="2168030"/>
                </a:cubicBezTo>
                <a:cubicBezTo>
                  <a:pt x="83370" y="2168030"/>
                  <a:pt x="62528" y="2168030"/>
                  <a:pt x="52106" y="2168030"/>
                </a:cubicBezTo>
                <a:cubicBezTo>
                  <a:pt x="52106" y="2168030"/>
                  <a:pt x="41685" y="2168030"/>
                  <a:pt x="41685" y="2168030"/>
                </a:cubicBezTo>
                <a:close/>
                <a:moveTo>
                  <a:pt x="458534" y="2053397"/>
                </a:moveTo>
                <a:cubicBezTo>
                  <a:pt x="458534" y="2053397"/>
                  <a:pt x="458534" y="2063818"/>
                  <a:pt x="458534" y="2063818"/>
                </a:cubicBezTo>
                <a:cubicBezTo>
                  <a:pt x="458534" y="2063818"/>
                  <a:pt x="458534" y="2074239"/>
                  <a:pt x="458534" y="2074239"/>
                </a:cubicBezTo>
                <a:cubicBezTo>
                  <a:pt x="468955" y="2074239"/>
                  <a:pt x="468955" y="2084661"/>
                  <a:pt x="468955" y="2074239"/>
                </a:cubicBezTo>
                <a:cubicBezTo>
                  <a:pt x="468955" y="2074239"/>
                  <a:pt x="479376" y="2074239"/>
                  <a:pt x="479376" y="2074239"/>
                </a:cubicBezTo>
                <a:cubicBezTo>
                  <a:pt x="479376" y="2074239"/>
                  <a:pt x="479376" y="2063818"/>
                  <a:pt x="479376" y="2063818"/>
                </a:cubicBezTo>
                <a:cubicBezTo>
                  <a:pt x="479376" y="2063818"/>
                  <a:pt x="479376" y="2053397"/>
                  <a:pt x="479376" y="2053397"/>
                </a:cubicBezTo>
                <a:cubicBezTo>
                  <a:pt x="479376" y="2053397"/>
                  <a:pt x="468955" y="2053397"/>
                  <a:pt x="468955" y="2053397"/>
                </a:cubicBezTo>
                <a:cubicBezTo>
                  <a:pt x="468955" y="2053397"/>
                  <a:pt x="458534" y="2053397"/>
                  <a:pt x="458534" y="2053397"/>
                </a:cubicBezTo>
                <a:close/>
                <a:moveTo>
                  <a:pt x="396007" y="2053397"/>
                </a:moveTo>
                <a:cubicBezTo>
                  <a:pt x="396007" y="2074239"/>
                  <a:pt x="396007" y="2084661"/>
                  <a:pt x="396007" y="2095082"/>
                </a:cubicBezTo>
                <a:cubicBezTo>
                  <a:pt x="385585" y="2115924"/>
                  <a:pt x="375164" y="2136767"/>
                  <a:pt x="364743" y="2147188"/>
                </a:cubicBezTo>
                <a:cubicBezTo>
                  <a:pt x="333479" y="2168030"/>
                  <a:pt x="323058" y="2199294"/>
                  <a:pt x="323058" y="2230558"/>
                </a:cubicBezTo>
                <a:cubicBezTo>
                  <a:pt x="323058" y="2261821"/>
                  <a:pt x="333479" y="2293085"/>
                  <a:pt x="354322" y="2324349"/>
                </a:cubicBezTo>
                <a:cubicBezTo>
                  <a:pt x="375164" y="2345191"/>
                  <a:pt x="396007" y="2355613"/>
                  <a:pt x="427270" y="2355613"/>
                </a:cubicBezTo>
                <a:cubicBezTo>
                  <a:pt x="458534" y="2355613"/>
                  <a:pt x="489798" y="2355613"/>
                  <a:pt x="521061" y="2334770"/>
                </a:cubicBezTo>
                <a:cubicBezTo>
                  <a:pt x="521061" y="2334770"/>
                  <a:pt x="521061" y="2324349"/>
                  <a:pt x="521061" y="2324349"/>
                </a:cubicBezTo>
                <a:cubicBezTo>
                  <a:pt x="521061" y="2324349"/>
                  <a:pt x="521061" y="2313928"/>
                  <a:pt x="521061" y="2313928"/>
                </a:cubicBezTo>
                <a:cubicBezTo>
                  <a:pt x="500219" y="2324349"/>
                  <a:pt x="479376" y="2334770"/>
                  <a:pt x="458534" y="2334770"/>
                </a:cubicBezTo>
                <a:cubicBezTo>
                  <a:pt x="427270" y="2334770"/>
                  <a:pt x="396007" y="2324349"/>
                  <a:pt x="364743" y="2303506"/>
                </a:cubicBezTo>
                <a:cubicBezTo>
                  <a:pt x="354322" y="2293085"/>
                  <a:pt x="343901" y="2272243"/>
                  <a:pt x="343901" y="2251400"/>
                </a:cubicBezTo>
                <a:cubicBezTo>
                  <a:pt x="333479" y="2230558"/>
                  <a:pt x="343901" y="2209715"/>
                  <a:pt x="354322" y="2188873"/>
                </a:cubicBezTo>
                <a:cubicBezTo>
                  <a:pt x="364743" y="2178452"/>
                  <a:pt x="375164" y="2178452"/>
                  <a:pt x="396007" y="2168030"/>
                </a:cubicBezTo>
                <a:cubicBezTo>
                  <a:pt x="406428" y="2157609"/>
                  <a:pt x="427270" y="2157609"/>
                  <a:pt x="437692" y="2157609"/>
                </a:cubicBezTo>
                <a:cubicBezTo>
                  <a:pt x="448113" y="2168030"/>
                  <a:pt x="468955" y="2168030"/>
                  <a:pt x="489798" y="2168030"/>
                </a:cubicBezTo>
                <a:cubicBezTo>
                  <a:pt x="489798" y="2178452"/>
                  <a:pt x="500219" y="2178452"/>
                  <a:pt x="500219" y="2188873"/>
                </a:cubicBezTo>
                <a:cubicBezTo>
                  <a:pt x="500219" y="2188873"/>
                  <a:pt x="500219" y="2178452"/>
                  <a:pt x="500219" y="2178452"/>
                </a:cubicBezTo>
                <a:cubicBezTo>
                  <a:pt x="500219" y="2168030"/>
                  <a:pt x="500219" y="2157609"/>
                  <a:pt x="489798" y="2147188"/>
                </a:cubicBezTo>
                <a:cubicBezTo>
                  <a:pt x="479376" y="2136767"/>
                  <a:pt x="468955" y="2136767"/>
                  <a:pt x="458534" y="2126346"/>
                </a:cubicBezTo>
                <a:cubicBezTo>
                  <a:pt x="448113" y="2115924"/>
                  <a:pt x="437692" y="2115924"/>
                  <a:pt x="416849" y="2115924"/>
                </a:cubicBezTo>
                <a:lnTo>
                  <a:pt x="406428" y="2115924"/>
                </a:lnTo>
                <a:lnTo>
                  <a:pt x="406428" y="2105503"/>
                </a:lnTo>
                <a:cubicBezTo>
                  <a:pt x="406428" y="2095082"/>
                  <a:pt x="406428" y="2095082"/>
                  <a:pt x="406428" y="2095082"/>
                </a:cubicBezTo>
                <a:cubicBezTo>
                  <a:pt x="416849" y="2084661"/>
                  <a:pt x="406428" y="2074239"/>
                  <a:pt x="406428" y="2063818"/>
                </a:cubicBezTo>
                <a:cubicBezTo>
                  <a:pt x="406428" y="2063818"/>
                  <a:pt x="396007" y="2053397"/>
                  <a:pt x="396007" y="2053397"/>
                </a:cubicBezTo>
                <a:close/>
                <a:moveTo>
                  <a:pt x="364743" y="2042976"/>
                </a:moveTo>
                <a:lnTo>
                  <a:pt x="375164" y="2042976"/>
                </a:lnTo>
                <a:cubicBezTo>
                  <a:pt x="385585" y="2042976"/>
                  <a:pt x="385585" y="2042976"/>
                  <a:pt x="385585" y="2042976"/>
                </a:cubicBezTo>
                <a:cubicBezTo>
                  <a:pt x="396007" y="2042976"/>
                  <a:pt x="406428" y="2053397"/>
                  <a:pt x="416849" y="2063818"/>
                </a:cubicBezTo>
                <a:cubicBezTo>
                  <a:pt x="416849" y="2074239"/>
                  <a:pt x="427270" y="2084661"/>
                  <a:pt x="416849" y="2105503"/>
                </a:cubicBezTo>
                <a:cubicBezTo>
                  <a:pt x="437692" y="2105503"/>
                  <a:pt x="448113" y="2105503"/>
                  <a:pt x="458534" y="2115924"/>
                </a:cubicBezTo>
                <a:cubicBezTo>
                  <a:pt x="479376" y="2115924"/>
                  <a:pt x="489798" y="2126346"/>
                  <a:pt x="500219" y="2126346"/>
                </a:cubicBezTo>
                <a:cubicBezTo>
                  <a:pt x="510640" y="2136767"/>
                  <a:pt x="510640" y="2157609"/>
                  <a:pt x="510640" y="2168030"/>
                </a:cubicBezTo>
                <a:cubicBezTo>
                  <a:pt x="510640" y="2178452"/>
                  <a:pt x="500219" y="2188873"/>
                  <a:pt x="500219" y="2199294"/>
                </a:cubicBezTo>
                <a:lnTo>
                  <a:pt x="489798" y="2220137"/>
                </a:lnTo>
                <a:lnTo>
                  <a:pt x="479376" y="2209715"/>
                </a:lnTo>
                <a:cubicBezTo>
                  <a:pt x="468955" y="2199294"/>
                  <a:pt x="468955" y="2199294"/>
                  <a:pt x="458534" y="2188873"/>
                </a:cubicBezTo>
                <a:cubicBezTo>
                  <a:pt x="448113" y="2188873"/>
                  <a:pt x="437692" y="2178452"/>
                  <a:pt x="427270" y="2178452"/>
                </a:cubicBezTo>
                <a:cubicBezTo>
                  <a:pt x="416849" y="2178452"/>
                  <a:pt x="406428" y="2178452"/>
                  <a:pt x="396007" y="2178452"/>
                </a:cubicBezTo>
                <a:cubicBezTo>
                  <a:pt x="385585" y="2188873"/>
                  <a:pt x="375164" y="2199294"/>
                  <a:pt x="364743" y="2199294"/>
                </a:cubicBezTo>
                <a:cubicBezTo>
                  <a:pt x="354322" y="2220137"/>
                  <a:pt x="354322" y="2230558"/>
                  <a:pt x="354322" y="2251400"/>
                </a:cubicBezTo>
                <a:cubicBezTo>
                  <a:pt x="354322" y="2272243"/>
                  <a:pt x="364743" y="2282664"/>
                  <a:pt x="375164" y="2293085"/>
                </a:cubicBezTo>
                <a:cubicBezTo>
                  <a:pt x="396007" y="2324349"/>
                  <a:pt x="416849" y="2324349"/>
                  <a:pt x="448113" y="2324349"/>
                </a:cubicBezTo>
                <a:cubicBezTo>
                  <a:pt x="479376" y="2324349"/>
                  <a:pt x="500219" y="2313928"/>
                  <a:pt x="531483" y="2293085"/>
                </a:cubicBezTo>
                <a:cubicBezTo>
                  <a:pt x="531483" y="2282664"/>
                  <a:pt x="541904" y="2282664"/>
                  <a:pt x="541904" y="2272243"/>
                </a:cubicBezTo>
                <a:cubicBezTo>
                  <a:pt x="562746" y="2240979"/>
                  <a:pt x="583589" y="2220137"/>
                  <a:pt x="614852" y="2209715"/>
                </a:cubicBezTo>
                <a:cubicBezTo>
                  <a:pt x="635695" y="2199294"/>
                  <a:pt x="666959" y="2199294"/>
                  <a:pt x="687801" y="2199294"/>
                </a:cubicBezTo>
                <a:cubicBezTo>
                  <a:pt x="708643" y="2199294"/>
                  <a:pt x="729486" y="2209715"/>
                  <a:pt x="750328" y="2230558"/>
                </a:cubicBezTo>
                <a:cubicBezTo>
                  <a:pt x="729486" y="2220137"/>
                  <a:pt x="708643" y="2209715"/>
                  <a:pt x="687801" y="2209715"/>
                </a:cubicBezTo>
                <a:cubicBezTo>
                  <a:pt x="666959" y="2209715"/>
                  <a:pt x="646116" y="2209715"/>
                  <a:pt x="625274" y="2220137"/>
                </a:cubicBezTo>
                <a:cubicBezTo>
                  <a:pt x="594010" y="2230558"/>
                  <a:pt x="573168" y="2251400"/>
                  <a:pt x="562746" y="2282664"/>
                </a:cubicBezTo>
                <a:cubicBezTo>
                  <a:pt x="552325" y="2282664"/>
                  <a:pt x="552325" y="2293085"/>
                  <a:pt x="552325" y="2293085"/>
                </a:cubicBezTo>
                <a:lnTo>
                  <a:pt x="541904" y="2313928"/>
                </a:lnTo>
                <a:cubicBezTo>
                  <a:pt x="541904" y="2324349"/>
                  <a:pt x="531483" y="2324349"/>
                  <a:pt x="531483" y="2334770"/>
                </a:cubicBezTo>
                <a:cubicBezTo>
                  <a:pt x="521061" y="2345191"/>
                  <a:pt x="521061" y="2345191"/>
                  <a:pt x="521061" y="2355613"/>
                </a:cubicBezTo>
                <a:cubicBezTo>
                  <a:pt x="510640" y="2386876"/>
                  <a:pt x="521061" y="2428561"/>
                  <a:pt x="521061" y="2459825"/>
                </a:cubicBezTo>
                <a:cubicBezTo>
                  <a:pt x="510640" y="2428561"/>
                  <a:pt x="500219" y="2397297"/>
                  <a:pt x="510640" y="2355613"/>
                </a:cubicBezTo>
                <a:cubicBezTo>
                  <a:pt x="479376" y="2366034"/>
                  <a:pt x="448113" y="2376455"/>
                  <a:pt x="416849" y="2366034"/>
                </a:cubicBezTo>
                <a:cubicBezTo>
                  <a:pt x="385585" y="2366034"/>
                  <a:pt x="364743" y="2355613"/>
                  <a:pt x="343901" y="2324349"/>
                </a:cubicBezTo>
                <a:cubicBezTo>
                  <a:pt x="323058" y="2303506"/>
                  <a:pt x="312637" y="2261821"/>
                  <a:pt x="312637" y="2230558"/>
                </a:cubicBezTo>
                <a:cubicBezTo>
                  <a:pt x="312637" y="2199294"/>
                  <a:pt x="323058" y="2168030"/>
                  <a:pt x="364743" y="2136767"/>
                </a:cubicBezTo>
                <a:cubicBezTo>
                  <a:pt x="375164" y="2126346"/>
                  <a:pt x="385585" y="2105503"/>
                  <a:pt x="385585" y="2095082"/>
                </a:cubicBezTo>
                <a:cubicBezTo>
                  <a:pt x="385585" y="2084661"/>
                  <a:pt x="385585" y="2074239"/>
                  <a:pt x="375164" y="2053397"/>
                </a:cubicBezTo>
                <a:close/>
                <a:moveTo>
                  <a:pt x="468955" y="2032555"/>
                </a:moveTo>
                <a:cubicBezTo>
                  <a:pt x="479376" y="2032555"/>
                  <a:pt x="489798" y="2032555"/>
                  <a:pt x="489798" y="2042976"/>
                </a:cubicBezTo>
                <a:cubicBezTo>
                  <a:pt x="500219" y="2053397"/>
                  <a:pt x="500219" y="2053397"/>
                  <a:pt x="500219" y="2063818"/>
                </a:cubicBezTo>
                <a:cubicBezTo>
                  <a:pt x="500219" y="2074239"/>
                  <a:pt x="500219" y="2084661"/>
                  <a:pt x="489798" y="2084661"/>
                </a:cubicBezTo>
                <a:cubicBezTo>
                  <a:pt x="489798" y="2095082"/>
                  <a:pt x="479376" y="2095082"/>
                  <a:pt x="479376" y="2095082"/>
                </a:cubicBezTo>
                <a:cubicBezTo>
                  <a:pt x="468955" y="2095082"/>
                  <a:pt x="458534" y="2095082"/>
                  <a:pt x="458534" y="2084661"/>
                </a:cubicBezTo>
                <a:cubicBezTo>
                  <a:pt x="448113" y="2084661"/>
                  <a:pt x="437692" y="2074239"/>
                  <a:pt x="437692" y="2063818"/>
                </a:cubicBezTo>
                <a:cubicBezTo>
                  <a:pt x="437692" y="2053397"/>
                  <a:pt x="437692" y="2042976"/>
                  <a:pt x="448113" y="2042976"/>
                </a:cubicBezTo>
                <a:cubicBezTo>
                  <a:pt x="458534" y="2032555"/>
                  <a:pt x="458534" y="2032555"/>
                  <a:pt x="468955" y="2032555"/>
                </a:cubicBezTo>
                <a:close/>
                <a:moveTo>
                  <a:pt x="739907" y="1970027"/>
                </a:moveTo>
                <a:cubicBezTo>
                  <a:pt x="750328" y="1970027"/>
                  <a:pt x="760750" y="1970027"/>
                  <a:pt x="771171" y="1970027"/>
                </a:cubicBezTo>
                <a:cubicBezTo>
                  <a:pt x="760750" y="1970027"/>
                  <a:pt x="750328" y="1980448"/>
                  <a:pt x="750328" y="1980448"/>
                </a:cubicBezTo>
                <a:cubicBezTo>
                  <a:pt x="739907" y="1990870"/>
                  <a:pt x="739907" y="1990870"/>
                  <a:pt x="739907" y="2001291"/>
                </a:cubicBezTo>
                <a:cubicBezTo>
                  <a:pt x="739907" y="2011712"/>
                  <a:pt x="750328" y="2022133"/>
                  <a:pt x="750328" y="2022133"/>
                </a:cubicBezTo>
                <a:cubicBezTo>
                  <a:pt x="760750" y="2022133"/>
                  <a:pt x="760750" y="2032555"/>
                  <a:pt x="771171" y="2032555"/>
                </a:cubicBezTo>
                <a:cubicBezTo>
                  <a:pt x="781592" y="2032555"/>
                  <a:pt x="792013" y="2022133"/>
                  <a:pt x="792013" y="2022133"/>
                </a:cubicBezTo>
                <a:cubicBezTo>
                  <a:pt x="802434" y="2011712"/>
                  <a:pt x="802434" y="2011712"/>
                  <a:pt x="802434" y="2001291"/>
                </a:cubicBezTo>
                <a:cubicBezTo>
                  <a:pt x="802434" y="1990870"/>
                  <a:pt x="792013" y="1980448"/>
                  <a:pt x="792013" y="1980448"/>
                </a:cubicBezTo>
                <a:cubicBezTo>
                  <a:pt x="781592" y="1970027"/>
                  <a:pt x="781592" y="1970027"/>
                  <a:pt x="771171" y="1970027"/>
                </a:cubicBezTo>
                <a:cubicBezTo>
                  <a:pt x="781592" y="1970027"/>
                  <a:pt x="792013" y="1970027"/>
                  <a:pt x="802434" y="1980448"/>
                </a:cubicBezTo>
                <a:cubicBezTo>
                  <a:pt x="812856" y="1990870"/>
                  <a:pt x="812856" y="2001291"/>
                  <a:pt x="812856" y="2011712"/>
                </a:cubicBezTo>
                <a:cubicBezTo>
                  <a:pt x="812856" y="2022133"/>
                  <a:pt x="812856" y="2032555"/>
                  <a:pt x="802434" y="2042976"/>
                </a:cubicBezTo>
                <a:cubicBezTo>
                  <a:pt x="792013" y="2042976"/>
                  <a:pt x="781592" y="2042976"/>
                  <a:pt x="771171" y="2042976"/>
                </a:cubicBezTo>
                <a:cubicBezTo>
                  <a:pt x="760750" y="2042976"/>
                  <a:pt x="750328" y="2042976"/>
                  <a:pt x="739907" y="2032555"/>
                </a:cubicBezTo>
                <a:cubicBezTo>
                  <a:pt x="739907" y="2022133"/>
                  <a:pt x="729486" y="2011712"/>
                  <a:pt x="729486" y="2001291"/>
                </a:cubicBezTo>
                <a:cubicBezTo>
                  <a:pt x="729486" y="1990870"/>
                  <a:pt x="729486" y="1980448"/>
                  <a:pt x="739907" y="1970027"/>
                </a:cubicBezTo>
                <a:close/>
                <a:moveTo>
                  <a:pt x="1099769" y="1900654"/>
                </a:moveTo>
                <a:lnTo>
                  <a:pt x="1082505" y="1950162"/>
                </a:lnTo>
                <a:cubicBezTo>
                  <a:pt x="1061011" y="2007804"/>
                  <a:pt x="1039518" y="2050792"/>
                  <a:pt x="1000438" y="2105503"/>
                </a:cubicBezTo>
                <a:cubicBezTo>
                  <a:pt x="1021281" y="2126346"/>
                  <a:pt x="1039518" y="2152399"/>
                  <a:pt x="1056452" y="2182360"/>
                </a:cubicBezTo>
                <a:lnTo>
                  <a:pt x="1099769" y="2272506"/>
                </a:lnTo>
                <a:close/>
                <a:moveTo>
                  <a:pt x="798201" y="1473391"/>
                </a:moveTo>
                <a:cubicBezTo>
                  <a:pt x="674124" y="1472414"/>
                  <a:pt x="547115" y="1574021"/>
                  <a:pt x="531483" y="1699075"/>
                </a:cubicBezTo>
                <a:cubicBezTo>
                  <a:pt x="510640" y="1855394"/>
                  <a:pt x="698222" y="1938763"/>
                  <a:pt x="792013" y="1813709"/>
                </a:cubicBezTo>
                <a:lnTo>
                  <a:pt x="812856" y="1803288"/>
                </a:lnTo>
                <a:cubicBezTo>
                  <a:pt x="802434" y="1855394"/>
                  <a:pt x="792013" y="1897079"/>
                  <a:pt x="760750" y="1928342"/>
                </a:cubicBezTo>
                <a:cubicBezTo>
                  <a:pt x="729486" y="1949185"/>
                  <a:pt x="698222" y="1959606"/>
                  <a:pt x="666959" y="1959606"/>
                </a:cubicBezTo>
                <a:cubicBezTo>
                  <a:pt x="666959" y="1970027"/>
                  <a:pt x="677380" y="1970027"/>
                  <a:pt x="677380" y="1980448"/>
                </a:cubicBezTo>
                <a:cubicBezTo>
                  <a:pt x="698222" y="2001291"/>
                  <a:pt x="698222" y="2032555"/>
                  <a:pt x="698222" y="2053397"/>
                </a:cubicBezTo>
                <a:cubicBezTo>
                  <a:pt x="698222" y="2074239"/>
                  <a:pt x="687801" y="2095082"/>
                  <a:pt x="666959" y="2115924"/>
                </a:cubicBezTo>
                <a:cubicBezTo>
                  <a:pt x="656537" y="2126346"/>
                  <a:pt x="635695" y="2136767"/>
                  <a:pt x="614852" y="2147188"/>
                </a:cubicBezTo>
                <a:lnTo>
                  <a:pt x="604431" y="2147188"/>
                </a:lnTo>
                <a:lnTo>
                  <a:pt x="604431" y="2136767"/>
                </a:lnTo>
                <a:cubicBezTo>
                  <a:pt x="614852" y="2115924"/>
                  <a:pt x="614852" y="2084661"/>
                  <a:pt x="604431" y="2063818"/>
                </a:cubicBezTo>
                <a:cubicBezTo>
                  <a:pt x="594010" y="2032555"/>
                  <a:pt x="573168" y="2011712"/>
                  <a:pt x="552325" y="1990870"/>
                </a:cubicBezTo>
                <a:cubicBezTo>
                  <a:pt x="531483" y="1980448"/>
                  <a:pt x="500219" y="1959606"/>
                  <a:pt x="468955" y="1959606"/>
                </a:cubicBezTo>
                <a:cubicBezTo>
                  <a:pt x="427270" y="1949185"/>
                  <a:pt x="385585" y="1959606"/>
                  <a:pt x="343901" y="1980448"/>
                </a:cubicBezTo>
                <a:cubicBezTo>
                  <a:pt x="312637" y="2001291"/>
                  <a:pt x="281373" y="2032555"/>
                  <a:pt x="260531" y="2063818"/>
                </a:cubicBezTo>
                <a:cubicBezTo>
                  <a:pt x="229267" y="2095082"/>
                  <a:pt x="218846" y="2136767"/>
                  <a:pt x="208425" y="2178452"/>
                </a:cubicBezTo>
                <a:cubicBezTo>
                  <a:pt x="198003" y="2261821"/>
                  <a:pt x="208425" y="2324349"/>
                  <a:pt x="239688" y="2376455"/>
                </a:cubicBezTo>
                <a:cubicBezTo>
                  <a:pt x="281373" y="2449404"/>
                  <a:pt x="343901" y="2501510"/>
                  <a:pt x="406428" y="2532773"/>
                </a:cubicBezTo>
                <a:cubicBezTo>
                  <a:pt x="531483" y="2595301"/>
                  <a:pt x="625274" y="2647407"/>
                  <a:pt x="698222" y="2709934"/>
                </a:cubicBezTo>
                <a:cubicBezTo>
                  <a:pt x="750328" y="2751619"/>
                  <a:pt x="792013" y="2803725"/>
                  <a:pt x="823277" y="2866253"/>
                </a:cubicBezTo>
                <a:cubicBezTo>
                  <a:pt x="979595" y="2730777"/>
                  <a:pt x="1031701" y="2553616"/>
                  <a:pt x="990017" y="2376455"/>
                </a:cubicBezTo>
                <a:cubicBezTo>
                  <a:pt x="990017" y="2386876"/>
                  <a:pt x="990017" y="2386876"/>
                  <a:pt x="990017" y="2397297"/>
                </a:cubicBezTo>
                <a:cubicBezTo>
                  <a:pt x="969174" y="2459825"/>
                  <a:pt x="937910" y="2511931"/>
                  <a:pt x="885804" y="2553616"/>
                </a:cubicBezTo>
                <a:cubicBezTo>
                  <a:pt x="833698" y="2595301"/>
                  <a:pt x="771171" y="2616143"/>
                  <a:pt x="698222" y="2605722"/>
                </a:cubicBezTo>
                <a:cubicBezTo>
                  <a:pt x="693012" y="2600512"/>
                  <a:pt x="685196" y="2597906"/>
                  <a:pt x="677380" y="2595301"/>
                </a:cubicBezTo>
                <a:lnTo>
                  <a:pt x="666959" y="2590090"/>
                </a:lnTo>
                <a:lnTo>
                  <a:pt x="687801" y="2595301"/>
                </a:lnTo>
                <a:cubicBezTo>
                  <a:pt x="760750" y="2605722"/>
                  <a:pt x="812856" y="2584879"/>
                  <a:pt x="864962" y="2553616"/>
                </a:cubicBezTo>
                <a:cubicBezTo>
                  <a:pt x="917068" y="2511931"/>
                  <a:pt x="948332" y="2459825"/>
                  <a:pt x="969174" y="2407719"/>
                </a:cubicBezTo>
                <a:cubicBezTo>
                  <a:pt x="969174" y="2397297"/>
                  <a:pt x="979595" y="2376455"/>
                  <a:pt x="979595" y="2366034"/>
                </a:cubicBezTo>
                <a:cubicBezTo>
                  <a:pt x="979595" y="2345191"/>
                  <a:pt x="969174" y="2324349"/>
                  <a:pt x="958753" y="2303506"/>
                </a:cubicBezTo>
                <a:cubicBezTo>
                  <a:pt x="958753" y="2324349"/>
                  <a:pt x="948332" y="2334770"/>
                  <a:pt x="948332" y="2355613"/>
                </a:cubicBezTo>
                <a:cubicBezTo>
                  <a:pt x="927489" y="2438982"/>
                  <a:pt x="885804" y="2491088"/>
                  <a:pt x="844119" y="2522352"/>
                </a:cubicBezTo>
                <a:cubicBezTo>
                  <a:pt x="802434" y="2553616"/>
                  <a:pt x="750328" y="2574458"/>
                  <a:pt x="698222" y="2564037"/>
                </a:cubicBezTo>
                <a:cubicBezTo>
                  <a:pt x="687801" y="2553616"/>
                  <a:pt x="677380" y="2553616"/>
                  <a:pt x="666959" y="2553616"/>
                </a:cubicBezTo>
                <a:cubicBezTo>
                  <a:pt x="646116" y="2543195"/>
                  <a:pt x="635695" y="2532773"/>
                  <a:pt x="614852" y="2522352"/>
                </a:cubicBezTo>
                <a:cubicBezTo>
                  <a:pt x="594010" y="2501510"/>
                  <a:pt x="583589" y="2480667"/>
                  <a:pt x="573168" y="2449404"/>
                </a:cubicBezTo>
                <a:cubicBezTo>
                  <a:pt x="562746" y="2418140"/>
                  <a:pt x="562746" y="2397297"/>
                  <a:pt x="573168" y="2366034"/>
                </a:cubicBezTo>
                <a:cubicBezTo>
                  <a:pt x="573168" y="2345191"/>
                  <a:pt x="583589" y="2324349"/>
                  <a:pt x="604431" y="2313928"/>
                </a:cubicBezTo>
                <a:cubicBezTo>
                  <a:pt x="594010" y="2334770"/>
                  <a:pt x="583589" y="2345191"/>
                  <a:pt x="583589" y="2366034"/>
                </a:cubicBezTo>
                <a:cubicBezTo>
                  <a:pt x="573168" y="2386876"/>
                  <a:pt x="573168" y="2418140"/>
                  <a:pt x="583589" y="2438982"/>
                </a:cubicBezTo>
                <a:cubicBezTo>
                  <a:pt x="594010" y="2459825"/>
                  <a:pt x="604431" y="2480667"/>
                  <a:pt x="625274" y="2501510"/>
                </a:cubicBezTo>
                <a:cubicBezTo>
                  <a:pt x="635695" y="2522352"/>
                  <a:pt x="656537" y="2522352"/>
                  <a:pt x="677380" y="2532773"/>
                </a:cubicBezTo>
                <a:cubicBezTo>
                  <a:pt x="687801" y="2543195"/>
                  <a:pt x="698222" y="2543195"/>
                  <a:pt x="708643" y="2543195"/>
                </a:cubicBezTo>
                <a:cubicBezTo>
                  <a:pt x="750328" y="2543195"/>
                  <a:pt x="802434" y="2532773"/>
                  <a:pt x="844119" y="2501510"/>
                </a:cubicBezTo>
                <a:cubicBezTo>
                  <a:pt x="885804" y="2470246"/>
                  <a:pt x="917068" y="2418140"/>
                  <a:pt x="937910" y="2345191"/>
                </a:cubicBezTo>
                <a:cubicBezTo>
                  <a:pt x="937910" y="2324349"/>
                  <a:pt x="948332" y="2293085"/>
                  <a:pt x="948332" y="2272243"/>
                </a:cubicBezTo>
                <a:cubicBezTo>
                  <a:pt x="917068" y="2209715"/>
                  <a:pt x="885804" y="2157609"/>
                  <a:pt x="833698" y="2105503"/>
                </a:cubicBezTo>
                <a:cubicBezTo>
                  <a:pt x="1104650" y="1886657"/>
                  <a:pt x="1042123" y="1563599"/>
                  <a:pt x="812856" y="1626127"/>
                </a:cubicBezTo>
                <a:lnTo>
                  <a:pt x="802434" y="1626127"/>
                </a:lnTo>
                <a:cubicBezTo>
                  <a:pt x="812856" y="1574021"/>
                  <a:pt x="854541" y="1521914"/>
                  <a:pt x="917068" y="1511493"/>
                </a:cubicBezTo>
                <a:cubicBezTo>
                  <a:pt x="880594" y="1485440"/>
                  <a:pt x="839560" y="1473716"/>
                  <a:pt x="798201" y="1473391"/>
                </a:cubicBezTo>
                <a:close/>
                <a:moveTo>
                  <a:pt x="1083807" y="1344754"/>
                </a:moveTo>
                <a:cubicBezTo>
                  <a:pt x="1062965" y="1355175"/>
                  <a:pt x="1042123" y="1365596"/>
                  <a:pt x="1031701" y="1386439"/>
                </a:cubicBezTo>
                <a:cubicBezTo>
                  <a:pt x="1010859" y="1428123"/>
                  <a:pt x="1000438" y="1448966"/>
                  <a:pt x="1000438" y="1480230"/>
                </a:cubicBezTo>
                <a:cubicBezTo>
                  <a:pt x="969174" y="1448966"/>
                  <a:pt x="937910" y="1417702"/>
                  <a:pt x="896225" y="1396860"/>
                </a:cubicBezTo>
                <a:cubicBezTo>
                  <a:pt x="604431" y="1271805"/>
                  <a:pt x="302216" y="1646969"/>
                  <a:pt x="510640" y="1865815"/>
                </a:cubicBezTo>
                <a:cubicBezTo>
                  <a:pt x="541904" y="1865815"/>
                  <a:pt x="562746" y="1876236"/>
                  <a:pt x="594010" y="1897079"/>
                </a:cubicBezTo>
                <a:cubicBezTo>
                  <a:pt x="614852" y="1907500"/>
                  <a:pt x="635695" y="1917921"/>
                  <a:pt x="646116" y="1938763"/>
                </a:cubicBezTo>
                <a:cubicBezTo>
                  <a:pt x="708643" y="1938763"/>
                  <a:pt x="760750" y="1907500"/>
                  <a:pt x="781592" y="1844972"/>
                </a:cubicBezTo>
                <a:cubicBezTo>
                  <a:pt x="666959" y="1949185"/>
                  <a:pt x="489798" y="1855394"/>
                  <a:pt x="510640" y="1699075"/>
                </a:cubicBezTo>
                <a:cubicBezTo>
                  <a:pt x="541904" y="1501072"/>
                  <a:pt x="781592" y="1376017"/>
                  <a:pt x="937910" y="1511493"/>
                </a:cubicBezTo>
                <a:lnTo>
                  <a:pt x="958753" y="1521914"/>
                </a:lnTo>
                <a:cubicBezTo>
                  <a:pt x="917068" y="1521914"/>
                  <a:pt x="885804" y="1521914"/>
                  <a:pt x="854541" y="1542757"/>
                </a:cubicBezTo>
                <a:cubicBezTo>
                  <a:pt x="833698" y="1563599"/>
                  <a:pt x="823277" y="1584442"/>
                  <a:pt x="812856" y="1605284"/>
                </a:cubicBezTo>
                <a:cubicBezTo>
                  <a:pt x="1052544" y="1553178"/>
                  <a:pt x="1115071" y="1886657"/>
                  <a:pt x="854541" y="2105503"/>
                </a:cubicBezTo>
                <a:cubicBezTo>
                  <a:pt x="906647" y="2157609"/>
                  <a:pt x="937910" y="2220137"/>
                  <a:pt x="969174" y="2282664"/>
                </a:cubicBezTo>
                <a:cubicBezTo>
                  <a:pt x="969174" y="2293085"/>
                  <a:pt x="979595" y="2303506"/>
                  <a:pt x="979595" y="2303506"/>
                </a:cubicBezTo>
                <a:cubicBezTo>
                  <a:pt x="990017" y="2313928"/>
                  <a:pt x="990017" y="2334770"/>
                  <a:pt x="1000438" y="2345191"/>
                </a:cubicBezTo>
                <a:cubicBezTo>
                  <a:pt x="1062965" y="2532773"/>
                  <a:pt x="1010859" y="2741198"/>
                  <a:pt x="833698" y="2887095"/>
                </a:cubicBezTo>
                <a:cubicBezTo>
                  <a:pt x="844119" y="2897516"/>
                  <a:pt x="844119" y="2918359"/>
                  <a:pt x="844119" y="2939201"/>
                </a:cubicBezTo>
                <a:cubicBezTo>
                  <a:pt x="823277" y="2855831"/>
                  <a:pt x="771171" y="2793304"/>
                  <a:pt x="698222" y="2730777"/>
                </a:cubicBezTo>
                <a:cubicBezTo>
                  <a:pt x="625274" y="2668249"/>
                  <a:pt x="531483" y="2605722"/>
                  <a:pt x="406428" y="2543195"/>
                </a:cubicBezTo>
                <a:cubicBezTo>
                  <a:pt x="333479" y="2511931"/>
                  <a:pt x="270952" y="2459825"/>
                  <a:pt x="229267" y="2386876"/>
                </a:cubicBezTo>
                <a:cubicBezTo>
                  <a:pt x="198003" y="2334770"/>
                  <a:pt x="187582" y="2261821"/>
                  <a:pt x="198003" y="2178452"/>
                </a:cubicBezTo>
                <a:cubicBezTo>
                  <a:pt x="208425" y="2126346"/>
                  <a:pt x="218846" y="2095082"/>
                  <a:pt x="250110" y="2053397"/>
                </a:cubicBezTo>
                <a:cubicBezTo>
                  <a:pt x="270952" y="2022133"/>
                  <a:pt x="302216" y="1990870"/>
                  <a:pt x="343901" y="1970027"/>
                </a:cubicBezTo>
                <a:cubicBezTo>
                  <a:pt x="385585" y="1938763"/>
                  <a:pt x="437692" y="1938763"/>
                  <a:pt x="479376" y="1938763"/>
                </a:cubicBezTo>
                <a:cubicBezTo>
                  <a:pt x="510640" y="1949185"/>
                  <a:pt x="552325" y="1959606"/>
                  <a:pt x="573168" y="1980448"/>
                </a:cubicBezTo>
                <a:cubicBezTo>
                  <a:pt x="604431" y="2001291"/>
                  <a:pt x="625274" y="2032555"/>
                  <a:pt x="625274" y="2053397"/>
                </a:cubicBezTo>
                <a:cubicBezTo>
                  <a:pt x="635695" y="2074239"/>
                  <a:pt x="635695" y="2105503"/>
                  <a:pt x="625274" y="2126346"/>
                </a:cubicBezTo>
                <a:cubicBezTo>
                  <a:pt x="646116" y="2115924"/>
                  <a:pt x="656537" y="2115924"/>
                  <a:pt x="666959" y="2095082"/>
                </a:cubicBezTo>
                <a:cubicBezTo>
                  <a:pt x="677380" y="2084661"/>
                  <a:pt x="687801" y="2063818"/>
                  <a:pt x="687801" y="2042976"/>
                </a:cubicBezTo>
                <a:cubicBezTo>
                  <a:pt x="687801" y="2022133"/>
                  <a:pt x="677380" y="2001291"/>
                  <a:pt x="666959" y="1980448"/>
                </a:cubicBezTo>
                <a:cubicBezTo>
                  <a:pt x="646116" y="1959606"/>
                  <a:pt x="625274" y="1928342"/>
                  <a:pt x="594010" y="1907500"/>
                </a:cubicBezTo>
                <a:cubicBezTo>
                  <a:pt x="562746" y="1886657"/>
                  <a:pt x="531483" y="1876236"/>
                  <a:pt x="500219" y="1876236"/>
                </a:cubicBezTo>
                <a:cubicBezTo>
                  <a:pt x="427270" y="1865815"/>
                  <a:pt x="364743" y="1886657"/>
                  <a:pt x="312637" y="1917921"/>
                </a:cubicBezTo>
                <a:cubicBezTo>
                  <a:pt x="250110" y="1959606"/>
                  <a:pt x="208425" y="2001291"/>
                  <a:pt x="177161" y="2063818"/>
                </a:cubicBezTo>
                <a:cubicBezTo>
                  <a:pt x="166740" y="2095082"/>
                  <a:pt x="145897" y="2136767"/>
                  <a:pt x="145897" y="2168030"/>
                </a:cubicBezTo>
                <a:cubicBezTo>
                  <a:pt x="135476" y="2261821"/>
                  <a:pt x="156319" y="2345191"/>
                  <a:pt x="187582" y="2407719"/>
                </a:cubicBezTo>
                <a:cubicBezTo>
                  <a:pt x="229267" y="2470246"/>
                  <a:pt x="281373" y="2522352"/>
                  <a:pt x="354322" y="2564037"/>
                </a:cubicBezTo>
                <a:cubicBezTo>
                  <a:pt x="458534" y="2626564"/>
                  <a:pt x="541904" y="2699513"/>
                  <a:pt x="604431" y="2772462"/>
                </a:cubicBezTo>
                <a:cubicBezTo>
                  <a:pt x="666959" y="2845410"/>
                  <a:pt x="708643" y="2918359"/>
                  <a:pt x="729486" y="2991307"/>
                </a:cubicBezTo>
                <a:cubicBezTo>
                  <a:pt x="729486" y="3012150"/>
                  <a:pt x="739907" y="3043413"/>
                  <a:pt x="739907" y="3074677"/>
                </a:cubicBezTo>
                <a:cubicBezTo>
                  <a:pt x="750328" y="3199732"/>
                  <a:pt x="698222" y="3303944"/>
                  <a:pt x="625274" y="3397735"/>
                </a:cubicBezTo>
                <a:cubicBezTo>
                  <a:pt x="698222" y="3356050"/>
                  <a:pt x="771171" y="3293523"/>
                  <a:pt x="823277" y="3210153"/>
                </a:cubicBezTo>
                <a:cubicBezTo>
                  <a:pt x="833698" y="3210153"/>
                  <a:pt x="833698" y="3199732"/>
                  <a:pt x="833698" y="3199732"/>
                </a:cubicBezTo>
                <a:cubicBezTo>
                  <a:pt x="857146" y="3145020"/>
                  <a:pt x="863008" y="3078585"/>
                  <a:pt x="855681" y="3009219"/>
                </a:cubicBezTo>
                <a:lnTo>
                  <a:pt x="845623" y="2948310"/>
                </a:lnTo>
                <a:lnTo>
                  <a:pt x="915765" y="2887095"/>
                </a:lnTo>
                <a:cubicBezTo>
                  <a:pt x="937910" y="2866253"/>
                  <a:pt x="958753" y="2845411"/>
                  <a:pt x="979595" y="2824568"/>
                </a:cubicBezTo>
                <a:cubicBezTo>
                  <a:pt x="937910" y="2876674"/>
                  <a:pt x="896225" y="2918359"/>
                  <a:pt x="854541" y="2960044"/>
                </a:cubicBezTo>
                <a:cubicBezTo>
                  <a:pt x="854541" y="2980886"/>
                  <a:pt x="864962" y="3001728"/>
                  <a:pt x="864962" y="3012150"/>
                </a:cubicBezTo>
                <a:cubicBezTo>
                  <a:pt x="937910" y="2960044"/>
                  <a:pt x="1010859" y="2897516"/>
                  <a:pt x="1052544" y="2814146"/>
                </a:cubicBezTo>
                <a:cubicBezTo>
                  <a:pt x="1068176" y="2782883"/>
                  <a:pt x="1078597" y="2749014"/>
                  <a:pt x="1086413" y="2715145"/>
                </a:cubicBezTo>
                <a:lnTo>
                  <a:pt x="1099769" y="2642640"/>
                </a:lnTo>
                <a:lnTo>
                  <a:pt x="1099769" y="2401294"/>
                </a:lnTo>
                <a:lnTo>
                  <a:pt x="1087716" y="2333956"/>
                </a:lnTo>
                <a:cubicBezTo>
                  <a:pt x="1068176" y="2245538"/>
                  <a:pt x="1036912" y="2173241"/>
                  <a:pt x="958753" y="2095082"/>
                </a:cubicBezTo>
                <a:cubicBezTo>
                  <a:pt x="1029097" y="2032555"/>
                  <a:pt x="1064268" y="1970027"/>
                  <a:pt x="1086250" y="1889914"/>
                </a:cubicBezTo>
                <a:lnTo>
                  <a:pt x="1099769" y="1826267"/>
                </a:lnTo>
                <a:lnTo>
                  <a:pt x="1099769" y="1457020"/>
                </a:lnTo>
                <a:lnTo>
                  <a:pt x="1094229" y="1584442"/>
                </a:lnTo>
                <a:close/>
                <a:moveTo>
                  <a:pt x="1099769" y="0"/>
                </a:moveTo>
                <a:lnTo>
                  <a:pt x="3831818" y="0"/>
                </a:lnTo>
                <a:lnTo>
                  <a:pt x="3831818" y="6858000"/>
                </a:lnTo>
                <a:lnTo>
                  <a:pt x="1099769" y="6858000"/>
                </a:lnTo>
                <a:lnTo>
                  <a:pt x="1099769" y="5547156"/>
                </a:lnTo>
                <a:lnTo>
                  <a:pt x="1095857" y="5545974"/>
                </a:lnTo>
                <a:lnTo>
                  <a:pt x="1073516" y="5531113"/>
                </a:lnTo>
                <a:lnTo>
                  <a:pt x="1083807" y="5294398"/>
                </a:lnTo>
                <a:lnTo>
                  <a:pt x="1094229" y="5534087"/>
                </a:lnTo>
                <a:lnTo>
                  <a:pt x="1099769" y="5529901"/>
                </a:lnTo>
                <a:lnTo>
                  <a:pt x="1099769" y="5052573"/>
                </a:lnTo>
                <a:lnTo>
                  <a:pt x="1086250" y="4988926"/>
                </a:lnTo>
                <a:cubicBezTo>
                  <a:pt x="1064268" y="4908813"/>
                  <a:pt x="1029097" y="4846286"/>
                  <a:pt x="958753" y="4783758"/>
                </a:cubicBezTo>
                <a:cubicBezTo>
                  <a:pt x="1036912" y="4705599"/>
                  <a:pt x="1068176" y="4633302"/>
                  <a:pt x="1087716" y="4544885"/>
                </a:cubicBezTo>
                <a:lnTo>
                  <a:pt x="1099769" y="4477547"/>
                </a:lnTo>
                <a:lnTo>
                  <a:pt x="1099769" y="4236201"/>
                </a:lnTo>
                <a:lnTo>
                  <a:pt x="1086413" y="4163696"/>
                </a:lnTo>
                <a:cubicBezTo>
                  <a:pt x="1078597" y="4129827"/>
                  <a:pt x="1068176" y="4095958"/>
                  <a:pt x="1052544" y="4064694"/>
                </a:cubicBezTo>
                <a:cubicBezTo>
                  <a:pt x="1010859" y="3981324"/>
                  <a:pt x="937910" y="3918797"/>
                  <a:pt x="864962" y="3866690"/>
                </a:cubicBezTo>
                <a:cubicBezTo>
                  <a:pt x="864962" y="3877112"/>
                  <a:pt x="854541" y="3897954"/>
                  <a:pt x="854541" y="3918797"/>
                </a:cubicBezTo>
                <a:cubicBezTo>
                  <a:pt x="896225" y="3960481"/>
                  <a:pt x="937910" y="4002166"/>
                  <a:pt x="969174" y="4054272"/>
                </a:cubicBezTo>
                <a:cubicBezTo>
                  <a:pt x="948332" y="4028219"/>
                  <a:pt x="927489" y="4004771"/>
                  <a:pt x="906647" y="3983929"/>
                </a:cubicBezTo>
                <a:lnTo>
                  <a:pt x="848630" y="3933165"/>
                </a:lnTo>
                <a:lnTo>
                  <a:pt x="855681" y="3890464"/>
                </a:lnTo>
                <a:cubicBezTo>
                  <a:pt x="863008" y="3821097"/>
                  <a:pt x="857146" y="3754662"/>
                  <a:pt x="833698" y="3699951"/>
                </a:cubicBezTo>
                <a:cubicBezTo>
                  <a:pt x="833698" y="3699951"/>
                  <a:pt x="833698" y="3689530"/>
                  <a:pt x="823277" y="3689530"/>
                </a:cubicBezTo>
                <a:cubicBezTo>
                  <a:pt x="771171" y="3585317"/>
                  <a:pt x="698222" y="3522790"/>
                  <a:pt x="625274" y="3481105"/>
                </a:cubicBezTo>
                <a:cubicBezTo>
                  <a:pt x="698222" y="3574896"/>
                  <a:pt x="750328" y="3679108"/>
                  <a:pt x="739907" y="3804163"/>
                </a:cubicBezTo>
                <a:cubicBezTo>
                  <a:pt x="739907" y="3835427"/>
                  <a:pt x="729486" y="3866690"/>
                  <a:pt x="729486" y="3887533"/>
                </a:cubicBezTo>
                <a:cubicBezTo>
                  <a:pt x="708643" y="3960481"/>
                  <a:pt x="666959" y="4033430"/>
                  <a:pt x="604431" y="4106379"/>
                </a:cubicBezTo>
                <a:cubicBezTo>
                  <a:pt x="541904" y="4179327"/>
                  <a:pt x="458534" y="4252276"/>
                  <a:pt x="354322" y="4314803"/>
                </a:cubicBezTo>
                <a:cubicBezTo>
                  <a:pt x="281373" y="4356488"/>
                  <a:pt x="229267" y="4408594"/>
                  <a:pt x="187582" y="4471121"/>
                </a:cubicBezTo>
                <a:cubicBezTo>
                  <a:pt x="145897" y="4533649"/>
                  <a:pt x="135476" y="4617019"/>
                  <a:pt x="145897" y="4710810"/>
                </a:cubicBezTo>
                <a:cubicBezTo>
                  <a:pt x="145897" y="4718626"/>
                  <a:pt x="147200" y="4727093"/>
                  <a:pt x="149317" y="4735886"/>
                </a:cubicBezTo>
                <a:lnTo>
                  <a:pt x="152085" y="4744896"/>
                </a:lnTo>
                <a:lnTo>
                  <a:pt x="140687" y="4752495"/>
                </a:lnTo>
                <a:cubicBezTo>
                  <a:pt x="135476" y="4755100"/>
                  <a:pt x="130266" y="4757706"/>
                  <a:pt x="125055" y="4762916"/>
                </a:cubicBezTo>
                <a:cubicBezTo>
                  <a:pt x="114634" y="4773337"/>
                  <a:pt x="93791" y="4773337"/>
                  <a:pt x="72949" y="4773337"/>
                </a:cubicBezTo>
                <a:cubicBezTo>
                  <a:pt x="72949" y="4773337"/>
                  <a:pt x="62528" y="4773337"/>
                  <a:pt x="62528" y="4773337"/>
                </a:cubicBezTo>
                <a:cubicBezTo>
                  <a:pt x="41685" y="4762916"/>
                  <a:pt x="31264" y="4752495"/>
                  <a:pt x="31264" y="4742073"/>
                </a:cubicBezTo>
                <a:cubicBezTo>
                  <a:pt x="0" y="4689967"/>
                  <a:pt x="0" y="4679546"/>
                  <a:pt x="0" y="4658703"/>
                </a:cubicBezTo>
                <a:cubicBezTo>
                  <a:pt x="0" y="4658703"/>
                  <a:pt x="0" y="4648282"/>
                  <a:pt x="0" y="4648282"/>
                </a:cubicBezTo>
                <a:cubicBezTo>
                  <a:pt x="10421" y="4627440"/>
                  <a:pt x="20843" y="4617019"/>
                  <a:pt x="31264" y="4617019"/>
                </a:cubicBezTo>
                <a:cubicBezTo>
                  <a:pt x="41685" y="4617019"/>
                  <a:pt x="52106" y="4606597"/>
                  <a:pt x="62528" y="4606597"/>
                </a:cubicBezTo>
                <a:cubicBezTo>
                  <a:pt x="72949" y="4606597"/>
                  <a:pt x="83370" y="4606597"/>
                  <a:pt x="83370" y="4617019"/>
                </a:cubicBezTo>
                <a:cubicBezTo>
                  <a:pt x="104212" y="4627440"/>
                  <a:pt x="104212" y="4627440"/>
                  <a:pt x="104212" y="4637861"/>
                </a:cubicBezTo>
                <a:lnTo>
                  <a:pt x="104212" y="4648282"/>
                </a:lnTo>
                <a:lnTo>
                  <a:pt x="93791" y="4648282"/>
                </a:lnTo>
                <a:cubicBezTo>
                  <a:pt x="93791" y="4648282"/>
                  <a:pt x="83370" y="4648282"/>
                  <a:pt x="83370" y="4648282"/>
                </a:cubicBezTo>
                <a:cubicBezTo>
                  <a:pt x="83370" y="4648282"/>
                  <a:pt x="83370" y="4648282"/>
                  <a:pt x="72949" y="4648282"/>
                </a:cubicBezTo>
                <a:cubicBezTo>
                  <a:pt x="72949" y="4648282"/>
                  <a:pt x="72949" y="4658703"/>
                  <a:pt x="72949" y="4658703"/>
                </a:cubicBezTo>
                <a:cubicBezTo>
                  <a:pt x="72949" y="4658703"/>
                  <a:pt x="83370" y="4658703"/>
                  <a:pt x="83370" y="4658703"/>
                </a:cubicBezTo>
                <a:cubicBezTo>
                  <a:pt x="83370" y="4658703"/>
                  <a:pt x="93791" y="4658703"/>
                  <a:pt x="104212" y="4658703"/>
                </a:cubicBezTo>
                <a:cubicBezTo>
                  <a:pt x="114634" y="4658703"/>
                  <a:pt x="125055" y="4648282"/>
                  <a:pt x="125055" y="4637861"/>
                </a:cubicBezTo>
                <a:cubicBezTo>
                  <a:pt x="125055" y="4564912"/>
                  <a:pt x="145897" y="4502385"/>
                  <a:pt x="177161" y="4450279"/>
                </a:cubicBezTo>
                <a:cubicBezTo>
                  <a:pt x="218846" y="4387752"/>
                  <a:pt x="270952" y="4325224"/>
                  <a:pt x="343901" y="4283539"/>
                </a:cubicBezTo>
                <a:cubicBezTo>
                  <a:pt x="437692" y="4221012"/>
                  <a:pt x="521061" y="4148063"/>
                  <a:pt x="583589" y="4075115"/>
                </a:cubicBezTo>
                <a:cubicBezTo>
                  <a:pt x="609642" y="4049062"/>
                  <a:pt x="630485" y="4020404"/>
                  <a:pt x="647419" y="3991745"/>
                </a:cubicBezTo>
                <a:lnTo>
                  <a:pt x="683706" y="3916830"/>
                </a:lnTo>
                <a:lnTo>
                  <a:pt x="708643" y="3918797"/>
                </a:lnTo>
                <a:cubicBezTo>
                  <a:pt x="708643" y="3908375"/>
                  <a:pt x="719065" y="3897954"/>
                  <a:pt x="719065" y="3887533"/>
                </a:cubicBezTo>
                <a:cubicBezTo>
                  <a:pt x="719065" y="3887533"/>
                  <a:pt x="719065" y="3877112"/>
                  <a:pt x="719065" y="3877112"/>
                </a:cubicBezTo>
                <a:cubicBezTo>
                  <a:pt x="677380" y="3856269"/>
                  <a:pt x="625274" y="3856269"/>
                  <a:pt x="573168" y="3856269"/>
                </a:cubicBezTo>
                <a:cubicBezTo>
                  <a:pt x="625274" y="3845848"/>
                  <a:pt x="677380" y="3845848"/>
                  <a:pt x="719065" y="3856269"/>
                </a:cubicBezTo>
                <a:cubicBezTo>
                  <a:pt x="719065" y="3845848"/>
                  <a:pt x="729486" y="3825005"/>
                  <a:pt x="729486" y="3804163"/>
                </a:cubicBezTo>
                <a:cubicBezTo>
                  <a:pt x="521061" y="3752057"/>
                  <a:pt x="312637" y="3939639"/>
                  <a:pt x="458534" y="4116800"/>
                </a:cubicBezTo>
                <a:cubicBezTo>
                  <a:pt x="450718" y="4077720"/>
                  <a:pt x="452672" y="4043200"/>
                  <a:pt x="462442" y="4014053"/>
                </a:cubicBezTo>
                <a:lnTo>
                  <a:pt x="474278" y="3990939"/>
                </a:lnTo>
                <a:lnTo>
                  <a:pt x="463745" y="4032127"/>
                </a:lnTo>
                <a:cubicBezTo>
                  <a:pt x="461140" y="4067299"/>
                  <a:pt x="468955" y="4106379"/>
                  <a:pt x="479376" y="4148063"/>
                </a:cubicBezTo>
                <a:lnTo>
                  <a:pt x="458534" y="4127221"/>
                </a:lnTo>
                <a:cubicBezTo>
                  <a:pt x="260531" y="3939639"/>
                  <a:pt x="489798" y="3720793"/>
                  <a:pt x="719065" y="3772899"/>
                </a:cubicBezTo>
                <a:cubicBezTo>
                  <a:pt x="719065" y="3741636"/>
                  <a:pt x="719065" y="3699951"/>
                  <a:pt x="708643" y="3668687"/>
                </a:cubicBezTo>
                <a:cubicBezTo>
                  <a:pt x="708643" y="3679108"/>
                  <a:pt x="698222" y="3668687"/>
                  <a:pt x="687801" y="3668687"/>
                </a:cubicBezTo>
                <a:cubicBezTo>
                  <a:pt x="677380" y="3668687"/>
                  <a:pt x="666959" y="3668687"/>
                  <a:pt x="656537" y="3668687"/>
                </a:cubicBezTo>
                <a:cubicBezTo>
                  <a:pt x="656537" y="3668687"/>
                  <a:pt x="656537" y="3668687"/>
                  <a:pt x="646116" y="3668687"/>
                </a:cubicBezTo>
                <a:cubicBezTo>
                  <a:pt x="635695" y="3679108"/>
                  <a:pt x="635695" y="3689530"/>
                  <a:pt x="635695" y="3699951"/>
                </a:cubicBezTo>
                <a:cubicBezTo>
                  <a:pt x="635695" y="3710372"/>
                  <a:pt x="635695" y="3720793"/>
                  <a:pt x="646116" y="3731214"/>
                </a:cubicBezTo>
                <a:cubicBezTo>
                  <a:pt x="646116" y="3731214"/>
                  <a:pt x="646116" y="3741636"/>
                  <a:pt x="656537" y="3741636"/>
                </a:cubicBezTo>
                <a:lnTo>
                  <a:pt x="666959" y="3752057"/>
                </a:lnTo>
                <a:lnTo>
                  <a:pt x="646116" y="3752057"/>
                </a:lnTo>
                <a:cubicBezTo>
                  <a:pt x="625274" y="3752057"/>
                  <a:pt x="604431" y="3741636"/>
                  <a:pt x="594010" y="3731214"/>
                </a:cubicBezTo>
                <a:cubicBezTo>
                  <a:pt x="583589" y="3720793"/>
                  <a:pt x="573168" y="3699951"/>
                  <a:pt x="562746" y="3679108"/>
                </a:cubicBezTo>
                <a:cubicBezTo>
                  <a:pt x="562746" y="3658266"/>
                  <a:pt x="562746" y="3637423"/>
                  <a:pt x="583589" y="3627002"/>
                </a:cubicBezTo>
                <a:cubicBezTo>
                  <a:pt x="594010" y="3616581"/>
                  <a:pt x="594010" y="3616581"/>
                  <a:pt x="604431" y="3606160"/>
                </a:cubicBezTo>
                <a:cubicBezTo>
                  <a:pt x="614852" y="3606160"/>
                  <a:pt x="625274" y="3595739"/>
                  <a:pt x="635695" y="3595739"/>
                </a:cubicBezTo>
                <a:cubicBezTo>
                  <a:pt x="646116" y="3595739"/>
                  <a:pt x="666959" y="3595739"/>
                  <a:pt x="677380" y="3606160"/>
                </a:cubicBezTo>
                <a:cubicBezTo>
                  <a:pt x="656537" y="3564475"/>
                  <a:pt x="625274" y="3512369"/>
                  <a:pt x="583589" y="3470684"/>
                </a:cubicBezTo>
                <a:lnTo>
                  <a:pt x="562746" y="3449841"/>
                </a:lnTo>
                <a:lnTo>
                  <a:pt x="594010" y="3460263"/>
                </a:lnTo>
                <a:cubicBezTo>
                  <a:pt x="677380" y="3491526"/>
                  <a:pt x="750328" y="3554054"/>
                  <a:pt x="792013" y="3627002"/>
                </a:cubicBezTo>
                <a:cubicBezTo>
                  <a:pt x="812856" y="3606160"/>
                  <a:pt x="833698" y="3595739"/>
                  <a:pt x="854541" y="3585317"/>
                </a:cubicBezTo>
                <a:cubicBezTo>
                  <a:pt x="864962" y="3585317"/>
                  <a:pt x="875383" y="3585317"/>
                  <a:pt x="896225" y="3585317"/>
                </a:cubicBezTo>
                <a:cubicBezTo>
                  <a:pt x="906647" y="3585317"/>
                  <a:pt x="917068" y="3595739"/>
                  <a:pt x="927489" y="3595739"/>
                </a:cubicBezTo>
                <a:cubicBezTo>
                  <a:pt x="948332" y="3606160"/>
                  <a:pt x="969174" y="3627002"/>
                  <a:pt x="969174" y="3658266"/>
                </a:cubicBezTo>
                <a:cubicBezTo>
                  <a:pt x="969174" y="3637423"/>
                  <a:pt x="948332" y="3616581"/>
                  <a:pt x="927489" y="3606160"/>
                </a:cubicBezTo>
                <a:cubicBezTo>
                  <a:pt x="917068" y="3595739"/>
                  <a:pt x="906647" y="3595739"/>
                  <a:pt x="896225" y="3595739"/>
                </a:cubicBezTo>
                <a:cubicBezTo>
                  <a:pt x="885804" y="3595739"/>
                  <a:pt x="875383" y="3595739"/>
                  <a:pt x="864962" y="3595739"/>
                </a:cubicBezTo>
                <a:cubicBezTo>
                  <a:pt x="844119" y="3595739"/>
                  <a:pt x="823277" y="3616581"/>
                  <a:pt x="812856" y="3637423"/>
                </a:cubicBezTo>
                <a:cubicBezTo>
                  <a:pt x="812856" y="3647845"/>
                  <a:pt x="823277" y="3647845"/>
                  <a:pt x="823277" y="3658266"/>
                </a:cubicBezTo>
                <a:cubicBezTo>
                  <a:pt x="823277" y="3658266"/>
                  <a:pt x="823277" y="3668687"/>
                  <a:pt x="833698" y="3668687"/>
                </a:cubicBezTo>
                <a:cubicBezTo>
                  <a:pt x="833698" y="3658266"/>
                  <a:pt x="844119" y="3647845"/>
                  <a:pt x="854541" y="3647845"/>
                </a:cubicBezTo>
                <a:cubicBezTo>
                  <a:pt x="864962" y="3637423"/>
                  <a:pt x="885804" y="3637423"/>
                  <a:pt x="896225" y="3647845"/>
                </a:cubicBezTo>
                <a:cubicBezTo>
                  <a:pt x="885804" y="3647845"/>
                  <a:pt x="875383" y="3647845"/>
                  <a:pt x="864962" y="3647845"/>
                </a:cubicBezTo>
                <a:cubicBezTo>
                  <a:pt x="854541" y="3647845"/>
                  <a:pt x="844119" y="3658266"/>
                  <a:pt x="844119" y="3668687"/>
                </a:cubicBezTo>
                <a:cubicBezTo>
                  <a:pt x="864962" y="3720793"/>
                  <a:pt x="875383" y="3772899"/>
                  <a:pt x="875383" y="3835427"/>
                </a:cubicBezTo>
                <a:cubicBezTo>
                  <a:pt x="906647" y="3856269"/>
                  <a:pt x="937910" y="3877112"/>
                  <a:pt x="969174" y="3908375"/>
                </a:cubicBezTo>
                <a:cubicBezTo>
                  <a:pt x="1031702" y="3877111"/>
                  <a:pt x="1070781" y="3828262"/>
                  <a:pt x="1095206" y="3770620"/>
                </a:cubicBezTo>
                <a:lnTo>
                  <a:pt x="1099769" y="3756780"/>
                </a:lnTo>
                <a:lnTo>
                  <a:pt x="1099769" y="3153665"/>
                </a:lnTo>
                <a:lnTo>
                  <a:pt x="1084785" y="3108221"/>
                </a:lnTo>
                <a:cubicBezTo>
                  <a:pt x="1060360" y="3050578"/>
                  <a:pt x="1021281" y="3001729"/>
                  <a:pt x="958753" y="2970465"/>
                </a:cubicBezTo>
                <a:cubicBezTo>
                  <a:pt x="927489" y="3001728"/>
                  <a:pt x="896225" y="3022571"/>
                  <a:pt x="864962" y="3043413"/>
                </a:cubicBezTo>
                <a:cubicBezTo>
                  <a:pt x="864962" y="3105941"/>
                  <a:pt x="854541" y="3158047"/>
                  <a:pt x="833698" y="3210153"/>
                </a:cubicBezTo>
                <a:cubicBezTo>
                  <a:pt x="823277" y="3210153"/>
                  <a:pt x="823277" y="3220574"/>
                  <a:pt x="823277" y="3220574"/>
                </a:cubicBezTo>
                <a:cubicBezTo>
                  <a:pt x="823277" y="3230995"/>
                  <a:pt x="812856" y="3230995"/>
                  <a:pt x="812856" y="3241417"/>
                </a:cubicBezTo>
                <a:cubicBezTo>
                  <a:pt x="823277" y="3262259"/>
                  <a:pt x="844119" y="3283102"/>
                  <a:pt x="864962" y="3283102"/>
                </a:cubicBezTo>
                <a:cubicBezTo>
                  <a:pt x="875383" y="3283102"/>
                  <a:pt x="885804" y="3283102"/>
                  <a:pt x="896225" y="3283102"/>
                </a:cubicBezTo>
                <a:cubicBezTo>
                  <a:pt x="906647" y="3283102"/>
                  <a:pt x="917068" y="3283102"/>
                  <a:pt x="927489" y="3272680"/>
                </a:cubicBezTo>
                <a:cubicBezTo>
                  <a:pt x="948332" y="3262259"/>
                  <a:pt x="969174" y="3241417"/>
                  <a:pt x="969174" y="3220574"/>
                </a:cubicBezTo>
                <a:cubicBezTo>
                  <a:pt x="969174" y="3210153"/>
                  <a:pt x="969174" y="3189311"/>
                  <a:pt x="958753" y="3178889"/>
                </a:cubicBezTo>
                <a:cubicBezTo>
                  <a:pt x="958753" y="3168468"/>
                  <a:pt x="948332" y="3158047"/>
                  <a:pt x="937910" y="3158047"/>
                </a:cubicBezTo>
                <a:cubicBezTo>
                  <a:pt x="948332" y="3168468"/>
                  <a:pt x="937910" y="3189311"/>
                  <a:pt x="937910" y="3199732"/>
                </a:cubicBezTo>
                <a:cubicBezTo>
                  <a:pt x="937910" y="3210153"/>
                  <a:pt x="917068" y="3220574"/>
                  <a:pt x="906647" y="3230995"/>
                </a:cubicBezTo>
                <a:cubicBezTo>
                  <a:pt x="906647" y="3230995"/>
                  <a:pt x="896225" y="3230995"/>
                  <a:pt x="896225" y="3230995"/>
                </a:cubicBezTo>
                <a:cubicBezTo>
                  <a:pt x="906647" y="3220574"/>
                  <a:pt x="917068" y="3210153"/>
                  <a:pt x="917068" y="3199732"/>
                </a:cubicBezTo>
                <a:cubicBezTo>
                  <a:pt x="917068" y="3178889"/>
                  <a:pt x="917068" y="3168468"/>
                  <a:pt x="917068" y="3158047"/>
                </a:cubicBezTo>
                <a:cubicBezTo>
                  <a:pt x="917068" y="3158047"/>
                  <a:pt x="917068" y="3147626"/>
                  <a:pt x="917068" y="3147626"/>
                </a:cubicBezTo>
                <a:lnTo>
                  <a:pt x="906647" y="3137204"/>
                </a:lnTo>
                <a:lnTo>
                  <a:pt x="917068" y="3137204"/>
                </a:lnTo>
                <a:cubicBezTo>
                  <a:pt x="937910" y="3137204"/>
                  <a:pt x="958753" y="3147626"/>
                  <a:pt x="969174" y="3168468"/>
                </a:cubicBezTo>
                <a:cubicBezTo>
                  <a:pt x="979595" y="3189311"/>
                  <a:pt x="979595" y="3210153"/>
                  <a:pt x="979595" y="3230995"/>
                </a:cubicBezTo>
                <a:cubicBezTo>
                  <a:pt x="979595" y="3262259"/>
                  <a:pt x="958753" y="3283102"/>
                  <a:pt x="937910" y="3293523"/>
                </a:cubicBezTo>
                <a:cubicBezTo>
                  <a:pt x="927489" y="3293523"/>
                  <a:pt x="917068" y="3303944"/>
                  <a:pt x="906647" y="3303944"/>
                </a:cubicBezTo>
                <a:cubicBezTo>
                  <a:pt x="885804" y="3303944"/>
                  <a:pt x="875383" y="3303944"/>
                  <a:pt x="864962" y="3303944"/>
                </a:cubicBezTo>
                <a:cubicBezTo>
                  <a:pt x="844119" y="3293523"/>
                  <a:pt x="823277" y="3283102"/>
                  <a:pt x="802434" y="3262259"/>
                </a:cubicBezTo>
                <a:cubicBezTo>
                  <a:pt x="760750" y="3335208"/>
                  <a:pt x="687801" y="3397735"/>
                  <a:pt x="604431" y="3428999"/>
                </a:cubicBezTo>
                <a:lnTo>
                  <a:pt x="562746" y="3428999"/>
                </a:lnTo>
                <a:lnTo>
                  <a:pt x="583589" y="3408156"/>
                </a:lnTo>
                <a:cubicBezTo>
                  <a:pt x="625274" y="3366471"/>
                  <a:pt x="656537" y="3314365"/>
                  <a:pt x="677380" y="3272680"/>
                </a:cubicBezTo>
                <a:cubicBezTo>
                  <a:pt x="666959" y="3283102"/>
                  <a:pt x="646116" y="3283102"/>
                  <a:pt x="635695" y="3283102"/>
                </a:cubicBezTo>
                <a:cubicBezTo>
                  <a:pt x="625274" y="3283102"/>
                  <a:pt x="614852" y="3272680"/>
                  <a:pt x="604431" y="3272680"/>
                </a:cubicBezTo>
                <a:cubicBezTo>
                  <a:pt x="594010" y="3262259"/>
                  <a:pt x="594010" y="3262259"/>
                  <a:pt x="583589" y="3251838"/>
                </a:cubicBezTo>
                <a:cubicBezTo>
                  <a:pt x="562746" y="3241417"/>
                  <a:pt x="562746" y="3220574"/>
                  <a:pt x="562746" y="3199732"/>
                </a:cubicBezTo>
                <a:cubicBezTo>
                  <a:pt x="573168" y="3178889"/>
                  <a:pt x="583589" y="3158047"/>
                  <a:pt x="594010" y="3147626"/>
                </a:cubicBezTo>
                <a:cubicBezTo>
                  <a:pt x="604431" y="3137204"/>
                  <a:pt x="625274" y="3126783"/>
                  <a:pt x="646116" y="3126783"/>
                </a:cubicBezTo>
                <a:lnTo>
                  <a:pt x="666959" y="3126783"/>
                </a:lnTo>
                <a:lnTo>
                  <a:pt x="656537" y="3137204"/>
                </a:lnTo>
                <a:cubicBezTo>
                  <a:pt x="646116" y="3137204"/>
                  <a:pt x="646116" y="3147626"/>
                  <a:pt x="646116" y="3147626"/>
                </a:cubicBezTo>
                <a:cubicBezTo>
                  <a:pt x="635695" y="3158047"/>
                  <a:pt x="635695" y="3168468"/>
                  <a:pt x="635695" y="3178889"/>
                </a:cubicBezTo>
                <a:cubicBezTo>
                  <a:pt x="635695" y="3189311"/>
                  <a:pt x="635695" y="3199732"/>
                  <a:pt x="646116" y="3210153"/>
                </a:cubicBezTo>
                <a:cubicBezTo>
                  <a:pt x="656537" y="3210153"/>
                  <a:pt x="656537" y="3210153"/>
                  <a:pt x="656537" y="3210153"/>
                </a:cubicBezTo>
                <a:cubicBezTo>
                  <a:pt x="666959" y="3210153"/>
                  <a:pt x="677380" y="3210153"/>
                  <a:pt x="687801" y="3210153"/>
                </a:cubicBezTo>
                <a:cubicBezTo>
                  <a:pt x="698222" y="3210153"/>
                  <a:pt x="708643" y="3210153"/>
                  <a:pt x="708643" y="3210153"/>
                </a:cubicBezTo>
                <a:cubicBezTo>
                  <a:pt x="719065" y="3178889"/>
                  <a:pt x="719065" y="3137204"/>
                  <a:pt x="719065" y="3105941"/>
                </a:cubicBezTo>
                <a:cubicBezTo>
                  <a:pt x="489798" y="3158047"/>
                  <a:pt x="260531" y="2939201"/>
                  <a:pt x="458534" y="2751619"/>
                </a:cubicBezTo>
                <a:lnTo>
                  <a:pt x="479376" y="2730777"/>
                </a:lnTo>
                <a:cubicBezTo>
                  <a:pt x="468955" y="2772462"/>
                  <a:pt x="461140" y="2811541"/>
                  <a:pt x="463745" y="2846713"/>
                </a:cubicBezTo>
                <a:lnTo>
                  <a:pt x="474278" y="2887901"/>
                </a:lnTo>
                <a:lnTo>
                  <a:pt x="462442" y="2864787"/>
                </a:lnTo>
                <a:cubicBezTo>
                  <a:pt x="452672" y="2835640"/>
                  <a:pt x="450718" y="2801120"/>
                  <a:pt x="458534" y="2762040"/>
                </a:cubicBezTo>
                <a:cubicBezTo>
                  <a:pt x="312637" y="2939201"/>
                  <a:pt x="521061" y="3126783"/>
                  <a:pt x="729486" y="3074677"/>
                </a:cubicBezTo>
                <a:cubicBezTo>
                  <a:pt x="729486" y="3053835"/>
                  <a:pt x="719065" y="3043413"/>
                  <a:pt x="719065" y="3022571"/>
                </a:cubicBezTo>
                <a:cubicBezTo>
                  <a:pt x="677380" y="3032992"/>
                  <a:pt x="625274" y="3032992"/>
                  <a:pt x="573168" y="3022571"/>
                </a:cubicBezTo>
                <a:cubicBezTo>
                  <a:pt x="625274" y="3022571"/>
                  <a:pt x="677380" y="3022571"/>
                  <a:pt x="719065" y="3001728"/>
                </a:cubicBezTo>
                <a:cubicBezTo>
                  <a:pt x="719065" y="3001728"/>
                  <a:pt x="719065" y="2991307"/>
                  <a:pt x="719065" y="2991307"/>
                </a:cubicBezTo>
                <a:cubicBezTo>
                  <a:pt x="719065" y="2980886"/>
                  <a:pt x="708643" y="2970465"/>
                  <a:pt x="708643" y="2960044"/>
                </a:cubicBezTo>
                <a:lnTo>
                  <a:pt x="683706" y="2962011"/>
                </a:lnTo>
                <a:lnTo>
                  <a:pt x="647419" y="2887095"/>
                </a:lnTo>
                <a:cubicBezTo>
                  <a:pt x="630485" y="2858437"/>
                  <a:pt x="609642" y="2829778"/>
                  <a:pt x="583589" y="2803725"/>
                </a:cubicBezTo>
                <a:cubicBezTo>
                  <a:pt x="521061" y="2730777"/>
                  <a:pt x="437692" y="2657828"/>
                  <a:pt x="343901" y="2595301"/>
                </a:cubicBezTo>
                <a:cubicBezTo>
                  <a:pt x="270952" y="2553616"/>
                  <a:pt x="218846" y="2491088"/>
                  <a:pt x="177161" y="2428561"/>
                </a:cubicBezTo>
                <a:cubicBezTo>
                  <a:pt x="145897" y="2376455"/>
                  <a:pt x="125055" y="2313928"/>
                  <a:pt x="125055" y="2240979"/>
                </a:cubicBezTo>
                <a:cubicBezTo>
                  <a:pt x="125055" y="2230558"/>
                  <a:pt x="114634" y="2220137"/>
                  <a:pt x="104212" y="2220137"/>
                </a:cubicBezTo>
                <a:cubicBezTo>
                  <a:pt x="93791" y="2220137"/>
                  <a:pt x="83370" y="2220137"/>
                  <a:pt x="83370" y="2220137"/>
                </a:cubicBezTo>
                <a:cubicBezTo>
                  <a:pt x="83370" y="2220137"/>
                  <a:pt x="72949" y="2220137"/>
                  <a:pt x="72949" y="2220137"/>
                </a:cubicBezTo>
                <a:cubicBezTo>
                  <a:pt x="72949" y="2220137"/>
                  <a:pt x="72949" y="2230558"/>
                  <a:pt x="72949" y="2230558"/>
                </a:cubicBezTo>
                <a:cubicBezTo>
                  <a:pt x="83370" y="2230558"/>
                  <a:pt x="83370" y="2230558"/>
                  <a:pt x="83370" y="2230558"/>
                </a:cubicBezTo>
                <a:cubicBezTo>
                  <a:pt x="83370" y="2230558"/>
                  <a:pt x="93791" y="2230558"/>
                  <a:pt x="93791" y="2230558"/>
                </a:cubicBezTo>
                <a:lnTo>
                  <a:pt x="104212" y="2230558"/>
                </a:lnTo>
                <a:lnTo>
                  <a:pt x="104212" y="2240979"/>
                </a:lnTo>
                <a:cubicBezTo>
                  <a:pt x="104212" y="2251400"/>
                  <a:pt x="104212" y="2261821"/>
                  <a:pt x="83370" y="2261821"/>
                </a:cubicBezTo>
                <a:cubicBezTo>
                  <a:pt x="83370" y="2272243"/>
                  <a:pt x="72949" y="2272243"/>
                  <a:pt x="62528" y="2272243"/>
                </a:cubicBezTo>
                <a:cubicBezTo>
                  <a:pt x="52106" y="2272243"/>
                  <a:pt x="41685" y="2261821"/>
                  <a:pt x="31264" y="2261821"/>
                </a:cubicBezTo>
                <a:cubicBezTo>
                  <a:pt x="20843" y="2261821"/>
                  <a:pt x="10421" y="2251400"/>
                  <a:pt x="0" y="2230558"/>
                </a:cubicBezTo>
                <a:cubicBezTo>
                  <a:pt x="0" y="2230558"/>
                  <a:pt x="0" y="2220137"/>
                  <a:pt x="0" y="2220137"/>
                </a:cubicBezTo>
                <a:cubicBezTo>
                  <a:pt x="0" y="2209715"/>
                  <a:pt x="0" y="2188873"/>
                  <a:pt x="10421" y="2178452"/>
                </a:cubicBezTo>
                <a:cubicBezTo>
                  <a:pt x="10421" y="2157609"/>
                  <a:pt x="31264" y="2147188"/>
                  <a:pt x="41685" y="2136767"/>
                </a:cubicBezTo>
                <a:cubicBezTo>
                  <a:pt x="41685" y="2136767"/>
                  <a:pt x="52106" y="2136767"/>
                  <a:pt x="52106" y="2136767"/>
                </a:cubicBezTo>
                <a:cubicBezTo>
                  <a:pt x="72949" y="2136767"/>
                  <a:pt x="93791" y="2136767"/>
                  <a:pt x="104212" y="2147188"/>
                </a:cubicBezTo>
                <a:cubicBezTo>
                  <a:pt x="114634" y="2147188"/>
                  <a:pt x="125055" y="2157609"/>
                  <a:pt x="135476" y="2157609"/>
                </a:cubicBezTo>
                <a:cubicBezTo>
                  <a:pt x="135476" y="2126346"/>
                  <a:pt x="145897" y="2084661"/>
                  <a:pt x="166740" y="2053397"/>
                </a:cubicBezTo>
                <a:cubicBezTo>
                  <a:pt x="198003" y="1990870"/>
                  <a:pt x="239688" y="1938763"/>
                  <a:pt x="302216" y="1907500"/>
                </a:cubicBezTo>
                <a:cubicBezTo>
                  <a:pt x="354322" y="1876236"/>
                  <a:pt x="416849" y="1855394"/>
                  <a:pt x="489798" y="1865815"/>
                </a:cubicBezTo>
                <a:cubicBezTo>
                  <a:pt x="385585" y="1740760"/>
                  <a:pt x="416849" y="1563599"/>
                  <a:pt x="552325" y="1428123"/>
                </a:cubicBezTo>
                <a:cubicBezTo>
                  <a:pt x="687801" y="1313490"/>
                  <a:pt x="885804" y="1303069"/>
                  <a:pt x="1000438" y="1428123"/>
                </a:cubicBezTo>
                <a:cubicBezTo>
                  <a:pt x="1008254" y="1389044"/>
                  <a:pt x="1051241" y="1349964"/>
                  <a:pt x="1085436" y="1332867"/>
                </a:cubicBezTo>
                <a:lnTo>
                  <a:pt x="1099769" y="1328535"/>
                </a:lnTo>
                <a:close/>
              </a:path>
            </a:pathLst>
          </a:custGeom>
          <a:solidFill>
            <a:srgbClr val="7030A0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766" y="0"/>
            <a:ext cx="2542536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8F3A260-DB7B-1948-C862-767BBB91F6AC}"/>
              </a:ext>
            </a:extLst>
          </p:cNvPr>
          <p:cNvSpPr/>
          <p:nvPr/>
        </p:nvSpPr>
        <p:spPr>
          <a:xfrm>
            <a:off x="2931541" y="269618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اسامی دانشکاران نمونه در نه ماهه اول سال 1403 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7B15D9C-7725-391C-C96E-AF9564262D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7966689"/>
              </p:ext>
            </p:extLst>
          </p:nvPr>
        </p:nvGraphicFramePr>
        <p:xfrm>
          <a:off x="326436" y="116971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A92CAED7-4A3E-B517-052F-2B2EA72854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097" y="1533832"/>
            <a:ext cx="2292444" cy="1730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B4468A-A2C5-EEF3-E548-9FB7254035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53157" y="1533832"/>
            <a:ext cx="2510224" cy="1730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1F89089-54C6-ED80-E6D5-6004FF226F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5328" y="1533833"/>
            <a:ext cx="2407160" cy="1818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181240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BDB6944-59C6-9ADF-E5CD-9B9514DF6678}"/>
              </a:ext>
            </a:extLst>
          </p:cNvPr>
          <p:cNvSpPr txBox="1"/>
          <p:nvPr/>
        </p:nvSpPr>
        <p:spPr>
          <a:xfrm>
            <a:off x="3776870" y="2842591"/>
            <a:ext cx="6480312" cy="17081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2800" b="1" dirty="0">
                <a:ln w="19050">
                  <a:solidFill>
                    <a:srgbClr val="ED7D31">
                      <a:lumMod val="7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cs typeface="B Titr" panose="00000700000000000000" pitchFamily="2" charset="-78"/>
              </a:rPr>
              <a:t>عملکرد مدیریت دانش در دانشگاه علوم پزشکی اصفهان در سال1403</a:t>
            </a:r>
          </a:p>
        </p:txBody>
      </p:sp>
    </p:spTree>
    <p:extLst>
      <p:ext uri="{BB962C8B-B14F-4D97-AF65-F5344CB8AC3E}">
        <p14:creationId xmlns:p14="http://schemas.microsoft.com/office/powerpoint/2010/main" val="1573370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B83440-FCDE-5935-434B-83DEECE0E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8129" y="-83127"/>
            <a:ext cx="2953871" cy="6941127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704B8CD-DA91-D623-9AF8-51AA9A9D12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6786000"/>
              </p:ext>
            </p:extLst>
          </p:nvPr>
        </p:nvGraphicFramePr>
        <p:xfrm>
          <a:off x="326436" y="116971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4726749-2F50-F784-18A7-A9DEEE090FDF}"/>
              </a:ext>
            </a:extLst>
          </p:cNvPr>
          <p:cNvSpPr/>
          <p:nvPr/>
        </p:nvSpPr>
        <p:spPr>
          <a:xfrm>
            <a:off x="2931541" y="269618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اسامی دانشکاران نمونه در نه ماهه اول سال 1403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F8B3DB-A874-6031-075B-3B22B6E8C0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9935" y="1504334"/>
            <a:ext cx="2341606" cy="1759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CFB1788-67DE-D127-90AE-7FC9742E15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13620" y="1457632"/>
            <a:ext cx="2341606" cy="180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BA12B0A-BE56-6919-0BB7-79402664E9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1186" y="1457631"/>
            <a:ext cx="2341606" cy="18533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752364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704B8CD-DA91-D623-9AF8-51AA9A9D12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41850"/>
              </p:ext>
            </p:extLst>
          </p:nvPr>
        </p:nvGraphicFramePr>
        <p:xfrm>
          <a:off x="1199535" y="1337187"/>
          <a:ext cx="6577782" cy="5251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4726749-2F50-F784-18A7-A9DEEE090FDF}"/>
              </a:ext>
            </a:extLst>
          </p:cNvPr>
          <p:cNvSpPr/>
          <p:nvPr/>
        </p:nvSpPr>
        <p:spPr>
          <a:xfrm>
            <a:off x="2931541" y="269618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اسامی دانشکاران نمونه در نه ماهه اول سال 1403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0A3853-A40C-491F-4435-F277D91C5A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38129" y="-1"/>
            <a:ext cx="2953871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2D890B-EC53-E752-3530-3F7B0CA90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7540" y="1651820"/>
            <a:ext cx="2938318" cy="1777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1AC52C-6C2F-E716-5466-C7EDE1577D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26841" y="1651820"/>
            <a:ext cx="2938317" cy="1777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363026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675496E-B95F-CA1D-EEB4-AF6BC4EA0F42}"/>
              </a:ext>
            </a:extLst>
          </p:cNvPr>
          <p:cNvSpPr txBox="1"/>
          <p:nvPr/>
        </p:nvSpPr>
        <p:spPr>
          <a:xfrm>
            <a:off x="768096" y="438912"/>
            <a:ext cx="8743653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تجلیل ازارزیابان برتر هشتمین جشنواره مدیریت دانش </a:t>
            </a:r>
          </a:p>
        </p:txBody>
      </p:sp>
    </p:spTree>
    <p:extLst>
      <p:ext uri="{BB962C8B-B14F-4D97-AF65-F5344CB8AC3E}">
        <p14:creationId xmlns:p14="http://schemas.microsoft.com/office/powerpoint/2010/main" val="3355286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1174C3-152E-BD7A-935B-2B0833167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8813" y="1"/>
            <a:ext cx="2901264" cy="6858000"/>
          </a:xfrm>
          <a:prstGeom prst="rect">
            <a:avLst/>
          </a:prstGeom>
        </p:spPr>
      </p:pic>
      <p:sp>
        <p:nvSpPr>
          <p:cNvPr id="10" name="Flowchart: Display 9"/>
          <p:cNvSpPr/>
          <p:nvPr/>
        </p:nvSpPr>
        <p:spPr>
          <a:xfrm>
            <a:off x="10408024" y="6010834"/>
            <a:ext cx="800304" cy="847165"/>
          </a:xfrm>
          <a:prstGeom prst="flowChartDisplay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3281CFA-CFD4-45CC-E3DF-4CA866B6CA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0203964"/>
              </p:ext>
            </p:extLst>
          </p:nvPr>
        </p:nvGraphicFramePr>
        <p:xfrm>
          <a:off x="196519" y="235974"/>
          <a:ext cx="8434086" cy="6068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6545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76C47EB-D946-4EE2-927E-84796F8EC04B}"/>
              </a:ext>
            </a:extLst>
          </p:cNvPr>
          <p:cNvSpPr/>
          <p:nvPr/>
        </p:nvSpPr>
        <p:spPr>
          <a:xfrm>
            <a:off x="9667766" y="0"/>
            <a:ext cx="2327715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BCB8B1-70A4-4B05-B797-BBF816818A79}"/>
              </a:ext>
            </a:extLst>
          </p:cNvPr>
          <p:cNvCxnSpPr>
            <a:cxnSpLocks/>
          </p:cNvCxnSpPr>
          <p:nvPr/>
        </p:nvCxnSpPr>
        <p:spPr>
          <a:xfrm>
            <a:off x="745958" y="5099417"/>
            <a:ext cx="7712242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A849ADF-8DFB-41F7-8644-E40E89F4FA49}"/>
              </a:ext>
            </a:extLst>
          </p:cNvPr>
          <p:cNvSpPr/>
          <p:nvPr/>
        </p:nvSpPr>
        <p:spPr>
          <a:xfrm flipV="1">
            <a:off x="1649378" y="5127368"/>
            <a:ext cx="5905401" cy="596476"/>
          </a:xfrm>
          <a:custGeom>
            <a:avLst/>
            <a:gdLst>
              <a:gd name="connsiteX0" fmla="*/ 3213775 w 3510419"/>
              <a:gd name="connsiteY0" fmla="*/ 385012 h 596476"/>
              <a:gd name="connsiteX1" fmla="*/ 3194226 w 3510419"/>
              <a:gd name="connsiteY1" fmla="*/ 402012 h 596476"/>
              <a:gd name="connsiteX2" fmla="*/ 3136427 w 3510419"/>
              <a:gd name="connsiteY2" fmla="*/ 445360 h 596476"/>
              <a:gd name="connsiteX3" fmla="*/ 3041230 w 3510419"/>
              <a:gd name="connsiteY3" fmla="*/ 496359 h 596476"/>
              <a:gd name="connsiteX4" fmla="*/ 2913733 w 3510419"/>
              <a:gd name="connsiteY4" fmla="*/ 534608 h 596476"/>
              <a:gd name="connsiteX5" fmla="*/ 2780285 w 3510419"/>
              <a:gd name="connsiteY5" fmla="*/ 539708 h 596476"/>
              <a:gd name="connsiteX6" fmla="*/ 2772636 w 3510419"/>
              <a:gd name="connsiteY6" fmla="*/ 538858 h 596476"/>
              <a:gd name="connsiteX7" fmla="*/ 2764986 w 3510419"/>
              <a:gd name="connsiteY7" fmla="*/ 538008 h 596476"/>
              <a:gd name="connsiteX8" fmla="*/ 2750536 w 3510419"/>
              <a:gd name="connsiteY8" fmla="*/ 535458 h 596476"/>
              <a:gd name="connsiteX9" fmla="*/ 2736087 w 3510419"/>
              <a:gd name="connsiteY9" fmla="*/ 532909 h 596476"/>
              <a:gd name="connsiteX10" fmla="*/ 2722487 w 3510419"/>
              <a:gd name="connsiteY10" fmla="*/ 529509 h 596476"/>
              <a:gd name="connsiteX11" fmla="*/ 2696987 w 3510419"/>
              <a:gd name="connsiteY11" fmla="*/ 522709 h 596476"/>
              <a:gd name="connsiteX12" fmla="*/ 2685088 w 3510419"/>
              <a:gd name="connsiteY12" fmla="*/ 518458 h 596476"/>
              <a:gd name="connsiteX13" fmla="*/ 2674038 w 3510419"/>
              <a:gd name="connsiteY13" fmla="*/ 514209 h 596476"/>
              <a:gd name="connsiteX14" fmla="*/ 2635789 w 3510419"/>
              <a:gd name="connsiteY14" fmla="*/ 498059 h 596476"/>
              <a:gd name="connsiteX15" fmla="*/ 2620489 w 3510419"/>
              <a:gd name="connsiteY15" fmla="*/ 492110 h 596476"/>
              <a:gd name="connsiteX16" fmla="*/ 2607740 w 3510419"/>
              <a:gd name="connsiteY16" fmla="*/ 487010 h 596476"/>
              <a:gd name="connsiteX17" fmla="*/ 2601789 w 3510419"/>
              <a:gd name="connsiteY17" fmla="*/ 485310 h 596476"/>
              <a:gd name="connsiteX18" fmla="*/ 2596690 w 3510419"/>
              <a:gd name="connsiteY18" fmla="*/ 483610 h 596476"/>
              <a:gd name="connsiteX19" fmla="*/ 2589040 w 3510419"/>
              <a:gd name="connsiteY19" fmla="*/ 480210 h 596476"/>
              <a:gd name="connsiteX20" fmla="*/ 2583940 w 3510419"/>
              <a:gd name="connsiteY20" fmla="*/ 480210 h 596476"/>
              <a:gd name="connsiteX21" fmla="*/ 2582240 w 3510419"/>
              <a:gd name="connsiteY21" fmla="*/ 480210 h 596476"/>
              <a:gd name="connsiteX22" fmla="*/ 2583940 w 3510419"/>
              <a:gd name="connsiteY22" fmla="*/ 479359 h 596476"/>
              <a:gd name="connsiteX23" fmla="*/ 2589040 w 3510419"/>
              <a:gd name="connsiteY23" fmla="*/ 478510 h 596476"/>
              <a:gd name="connsiteX24" fmla="*/ 2597540 w 3510419"/>
              <a:gd name="connsiteY24" fmla="*/ 480210 h 596476"/>
              <a:gd name="connsiteX25" fmla="*/ 2608590 w 3510419"/>
              <a:gd name="connsiteY25" fmla="*/ 481910 h 596476"/>
              <a:gd name="connsiteX26" fmla="*/ 2623039 w 3510419"/>
              <a:gd name="connsiteY26" fmla="*/ 484459 h 596476"/>
              <a:gd name="connsiteX27" fmla="*/ 2639189 w 3510419"/>
              <a:gd name="connsiteY27" fmla="*/ 487859 h 596476"/>
              <a:gd name="connsiteX28" fmla="*/ 2679138 w 3510419"/>
              <a:gd name="connsiteY28" fmla="*/ 498059 h 596476"/>
              <a:gd name="connsiteX29" fmla="*/ 2690187 w 3510419"/>
              <a:gd name="connsiteY29" fmla="*/ 500609 h 596476"/>
              <a:gd name="connsiteX30" fmla="*/ 2702088 w 3510419"/>
              <a:gd name="connsiteY30" fmla="*/ 503159 h 596476"/>
              <a:gd name="connsiteX31" fmla="*/ 2726737 w 3510419"/>
              <a:gd name="connsiteY31" fmla="*/ 506559 h 596476"/>
              <a:gd name="connsiteX32" fmla="*/ 2740337 w 3510419"/>
              <a:gd name="connsiteY32" fmla="*/ 508259 h 596476"/>
              <a:gd name="connsiteX33" fmla="*/ 2753936 w 3510419"/>
              <a:gd name="connsiteY33" fmla="*/ 509109 h 596476"/>
              <a:gd name="connsiteX34" fmla="*/ 2768385 w 3510419"/>
              <a:gd name="connsiteY34" fmla="*/ 509959 h 596476"/>
              <a:gd name="connsiteX35" fmla="*/ 2775185 w 3510419"/>
              <a:gd name="connsiteY35" fmla="*/ 510809 h 596476"/>
              <a:gd name="connsiteX36" fmla="*/ 2782836 w 3510419"/>
              <a:gd name="connsiteY36" fmla="*/ 510809 h 596476"/>
              <a:gd name="connsiteX37" fmla="*/ 2908633 w 3510419"/>
              <a:gd name="connsiteY37" fmla="*/ 501459 h 596476"/>
              <a:gd name="connsiteX38" fmla="*/ 3031879 w 3510419"/>
              <a:gd name="connsiteY38" fmla="*/ 470010 h 596476"/>
              <a:gd name="connsiteX39" fmla="*/ 3128777 w 3510419"/>
              <a:gd name="connsiteY39" fmla="*/ 430061 h 596476"/>
              <a:gd name="connsiteX40" fmla="*/ 3191676 w 3510419"/>
              <a:gd name="connsiteY40" fmla="*/ 396912 h 596476"/>
              <a:gd name="connsiteX41" fmla="*/ 3213775 w 3510419"/>
              <a:gd name="connsiteY41" fmla="*/ 385012 h 596476"/>
              <a:gd name="connsiteX42" fmla="*/ 297493 w 3510419"/>
              <a:gd name="connsiteY42" fmla="*/ 385012 h 596476"/>
              <a:gd name="connsiteX43" fmla="*/ 320442 w 3510419"/>
              <a:gd name="connsiteY43" fmla="*/ 398612 h 596476"/>
              <a:gd name="connsiteX44" fmla="*/ 383340 w 3510419"/>
              <a:gd name="connsiteY44" fmla="*/ 431761 h 596476"/>
              <a:gd name="connsiteX45" fmla="*/ 480238 w 3510419"/>
              <a:gd name="connsiteY45" fmla="*/ 471710 h 596476"/>
              <a:gd name="connsiteX46" fmla="*/ 603486 w 3510419"/>
              <a:gd name="connsiteY46" fmla="*/ 503159 h 596476"/>
              <a:gd name="connsiteX47" fmla="*/ 729283 w 3510419"/>
              <a:gd name="connsiteY47" fmla="*/ 512509 h 596476"/>
              <a:gd name="connsiteX48" fmla="*/ 736932 w 3510419"/>
              <a:gd name="connsiteY48" fmla="*/ 512509 h 596476"/>
              <a:gd name="connsiteX49" fmla="*/ 743732 w 3510419"/>
              <a:gd name="connsiteY49" fmla="*/ 511659 h 596476"/>
              <a:gd name="connsiteX50" fmla="*/ 758182 w 3510419"/>
              <a:gd name="connsiteY50" fmla="*/ 510809 h 596476"/>
              <a:gd name="connsiteX51" fmla="*/ 771782 w 3510419"/>
              <a:gd name="connsiteY51" fmla="*/ 509959 h 596476"/>
              <a:gd name="connsiteX52" fmla="*/ 785381 w 3510419"/>
              <a:gd name="connsiteY52" fmla="*/ 508259 h 596476"/>
              <a:gd name="connsiteX53" fmla="*/ 810030 w 3510419"/>
              <a:gd name="connsiteY53" fmla="*/ 504859 h 596476"/>
              <a:gd name="connsiteX54" fmla="*/ 821930 w 3510419"/>
              <a:gd name="connsiteY54" fmla="*/ 502309 h 596476"/>
              <a:gd name="connsiteX55" fmla="*/ 832980 w 3510419"/>
              <a:gd name="connsiteY55" fmla="*/ 499759 h 596476"/>
              <a:gd name="connsiteX56" fmla="*/ 872929 w 3510419"/>
              <a:gd name="connsiteY56" fmla="*/ 489559 h 596476"/>
              <a:gd name="connsiteX57" fmla="*/ 889079 w 3510419"/>
              <a:gd name="connsiteY57" fmla="*/ 486159 h 596476"/>
              <a:gd name="connsiteX58" fmla="*/ 903528 w 3510419"/>
              <a:gd name="connsiteY58" fmla="*/ 483610 h 596476"/>
              <a:gd name="connsiteX59" fmla="*/ 914578 w 3510419"/>
              <a:gd name="connsiteY59" fmla="*/ 481910 h 596476"/>
              <a:gd name="connsiteX60" fmla="*/ 923078 w 3510419"/>
              <a:gd name="connsiteY60" fmla="*/ 480210 h 596476"/>
              <a:gd name="connsiteX61" fmla="*/ 928178 w 3510419"/>
              <a:gd name="connsiteY61" fmla="*/ 481059 h 596476"/>
              <a:gd name="connsiteX62" fmla="*/ 929878 w 3510419"/>
              <a:gd name="connsiteY62" fmla="*/ 481910 h 596476"/>
              <a:gd name="connsiteX63" fmla="*/ 928178 w 3510419"/>
              <a:gd name="connsiteY63" fmla="*/ 481910 h 596476"/>
              <a:gd name="connsiteX64" fmla="*/ 923078 w 3510419"/>
              <a:gd name="connsiteY64" fmla="*/ 481910 h 596476"/>
              <a:gd name="connsiteX65" fmla="*/ 915428 w 3510419"/>
              <a:gd name="connsiteY65" fmla="*/ 485310 h 596476"/>
              <a:gd name="connsiteX66" fmla="*/ 910328 w 3510419"/>
              <a:gd name="connsiteY66" fmla="*/ 487010 h 596476"/>
              <a:gd name="connsiteX67" fmla="*/ 904379 w 3510419"/>
              <a:gd name="connsiteY67" fmla="*/ 488710 h 596476"/>
              <a:gd name="connsiteX68" fmla="*/ 891629 w 3510419"/>
              <a:gd name="connsiteY68" fmla="*/ 493810 h 596476"/>
              <a:gd name="connsiteX69" fmla="*/ 876329 w 3510419"/>
              <a:gd name="connsiteY69" fmla="*/ 499759 h 596476"/>
              <a:gd name="connsiteX70" fmla="*/ 838080 w 3510419"/>
              <a:gd name="connsiteY70" fmla="*/ 515909 h 596476"/>
              <a:gd name="connsiteX71" fmla="*/ 827030 w 3510419"/>
              <a:gd name="connsiteY71" fmla="*/ 520159 h 596476"/>
              <a:gd name="connsiteX72" fmla="*/ 815131 w 3510419"/>
              <a:gd name="connsiteY72" fmla="*/ 524409 h 596476"/>
              <a:gd name="connsiteX73" fmla="*/ 789632 w 3510419"/>
              <a:gd name="connsiteY73" fmla="*/ 531209 h 596476"/>
              <a:gd name="connsiteX74" fmla="*/ 776031 w 3510419"/>
              <a:gd name="connsiteY74" fmla="*/ 534609 h 596476"/>
              <a:gd name="connsiteX75" fmla="*/ 761582 w 3510419"/>
              <a:gd name="connsiteY75" fmla="*/ 537158 h 596476"/>
              <a:gd name="connsiteX76" fmla="*/ 747132 w 3510419"/>
              <a:gd name="connsiteY76" fmla="*/ 539709 h 596476"/>
              <a:gd name="connsiteX77" fmla="*/ 739482 w 3510419"/>
              <a:gd name="connsiteY77" fmla="*/ 540558 h 596476"/>
              <a:gd name="connsiteX78" fmla="*/ 731832 w 3510419"/>
              <a:gd name="connsiteY78" fmla="*/ 541409 h 596476"/>
              <a:gd name="connsiteX79" fmla="*/ 598386 w 3510419"/>
              <a:gd name="connsiteY79" fmla="*/ 536309 h 596476"/>
              <a:gd name="connsiteX80" fmla="*/ 470889 w 3510419"/>
              <a:gd name="connsiteY80" fmla="*/ 498059 h 596476"/>
              <a:gd name="connsiteX81" fmla="*/ 375691 w 3510419"/>
              <a:gd name="connsiteY81" fmla="*/ 447060 h 596476"/>
              <a:gd name="connsiteX82" fmla="*/ 317892 w 3510419"/>
              <a:gd name="connsiteY82" fmla="*/ 403712 h 596476"/>
              <a:gd name="connsiteX83" fmla="*/ 297493 w 3510419"/>
              <a:gd name="connsiteY83" fmla="*/ 385012 h 596476"/>
              <a:gd name="connsiteX84" fmla="*/ 2187000 w 3510419"/>
              <a:gd name="connsiteY84" fmla="*/ 381612 h 596476"/>
              <a:gd name="connsiteX85" fmla="*/ 2262648 w 3510419"/>
              <a:gd name="connsiteY85" fmla="*/ 397762 h 596476"/>
              <a:gd name="connsiteX86" fmla="*/ 2303447 w 3510419"/>
              <a:gd name="connsiteY86" fmla="*/ 414761 h 596476"/>
              <a:gd name="connsiteX87" fmla="*/ 2345096 w 3510419"/>
              <a:gd name="connsiteY87" fmla="*/ 435161 h 596476"/>
              <a:gd name="connsiteX88" fmla="*/ 2643439 w 3510419"/>
              <a:gd name="connsiteY88" fmla="*/ 560108 h 596476"/>
              <a:gd name="connsiteX89" fmla="*/ 2804085 w 3510419"/>
              <a:gd name="connsiteY89" fmla="*/ 581358 h 596476"/>
              <a:gd name="connsiteX90" fmla="*/ 2832984 w 3510419"/>
              <a:gd name="connsiteY90" fmla="*/ 582208 h 596476"/>
              <a:gd name="connsiteX91" fmla="*/ 2855084 w 3510419"/>
              <a:gd name="connsiteY91" fmla="*/ 582208 h 596476"/>
              <a:gd name="connsiteX92" fmla="*/ 2874634 w 3510419"/>
              <a:gd name="connsiteY92" fmla="*/ 583908 h 596476"/>
              <a:gd name="connsiteX93" fmla="*/ 2855934 w 3510419"/>
              <a:gd name="connsiteY93" fmla="*/ 588157 h 596476"/>
              <a:gd name="connsiteX94" fmla="*/ 2833835 w 3510419"/>
              <a:gd name="connsiteY94" fmla="*/ 591557 h 596476"/>
              <a:gd name="connsiteX95" fmla="*/ 2804935 w 3510419"/>
              <a:gd name="connsiteY95" fmla="*/ 594108 h 596476"/>
              <a:gd name="connsiteX96" fmla="*/ 2638339 w 3510419"/>
              <a:gd name="connsiteY96" fmla="*/ 589008 h 596476"/>
              <a:gd name="connsiteX97" fmla="*/ 2543142 w 3510419"/>
              <a:gd name="connsiteY97" fmla="*/ 568608 h 596476"/>
              <a:gd name="connsiteX98" fmla="*/ 2520192 w 3510419"/>
              <a:gd name="connsiteY98" fmla="*/ 561808 h 596476"/>
              <a:gd name="connsiteX99" fmla="*/ 2508292 w 3510419"/>
              <a:gd name="connsiteY99" fmla="*/ 558408 h 596476"/>
              <a:gd name="connsiteX100" fmla="*/ 2497242 w 3510419"/>
              <a:gd name="connsiteY100" fmla="*/ 554158 h 596476"/>
              <a:gd name="connsiteX101" fmla="*/ 2475143 w 3510419"/>
              <a:gd name="connsiteY101" fmla="*/ 546509 h 596476"/>
              <a:gd name="connsiteX102" fmla="*/ 2453893 w 3510419"/>
              <a:gd name="connsiteY102" fmla="*/ 538009 h 596476"/>
              <a:gd name="connsiteX103" fmla="*/ 2433494 w 3510419"/>
              <a:gd name="connsiteY103" fmla="*/ 529509 h 596476"/>
              <a:gd name="connsiteX104" fmla="*/ 2413945 w 3510419"/>
              <a:gd name="connsiteY104" fmla="*/ 521009 h 596476"/>
              <a:gd name="connsiteX105" fmla="*/ 2378245 w 3510419"/>
              <a:gd name="connsiteY105" fmla="*/ 504859 h 596476"/>
              <a:gd name="connsiteX106" fmla="*/ 2323847 w 3510419"/>
              <a:gd name="connsiteY106" fmla="*/ 478510 h 596476"/>
              <a:gd name="connsiteX107" fmla="*/ 2283047 w 3510419"/>
              <a:gd name="connsiteY107" fmla="*/ 458111 h 596476"/>
              <a:gd name="connsiteX108" fmla="*/ 2245649 w 3510419"/>
              <a:gd name="connsiteY108" fmla="*/ 440261 h 596476"/>
              <a:gd name="connsiteX109" fmla="*/ 2181900 w 3510419"/>
              <a:gd name="connsiteY109" fmla="*/ 416461 h 596476"/>
              <a:gd name="connsiteX110" fmla="*/ 2136851 w 3510419"/>
              <a:gd name="connsiteY110" fmla="*/ 407961 h 596476"/>
              <a:gd name="connsiteX111" fmla="*/ 2132601 w 3510419"/>
              <a:gd name="connsiteY111" fmla="*/ 407112 h 596476"/>
              <a:gd name="connsiteX112" fmla="*/ 2129201 w 3510419"/>
              <a:gd name="connsiteY112" fmla="*/ 407112 h 596476"/>
              <a:gd name="connsiteX113" fmla="*/ 2123251 w 3510419"/>
              <a:gd name="connsiteY113" fmla="*/ 406261 h 596476"/>
              <a:gd name="connsiteX114" fmla="*/ 2118152 w 3510419"/>
              <a:gd name="connsiteY114" fmla="*/ 402012 h 596476"/>
              <a:gd name="connsiteX115" fmla="*/ 2121551 w 3510419"/>
              <a:gd name="connsiteY115" fmla="*/ 396062 h 596476"/>
              <a:gd name="connsiteX116" fmla="*/ 2126651 w 3510419"/>
              <a:gd name="connsiteY116" fmla="*/ 392662 h 596476"/>
              <a:gd name="connsiteX117" fmla="*/ 2130050 w 3510419"/>
              <a:gd name="connsiteY117" fmla="*/ 390962 h 596476"/>
              <a:gd name="connsiteX118" fmla="*/ 2134301 w 3510419"/>
              <a:gd name="connsiteY118" fmla="*/ 389262 h 596476"/>
              <a:gd name="connsiteX119" fmla="*/ 2187000 w 3510419"/>
              <a:gd name="connsiteY119" fmla="*/ 381612 h 596476"/>
              <a:gd name="connsiteX120" fmla="*/ 1321720 w 3510419"/>
              <a:gd name="connsiteY120" fmla="*/ 380761 h 596476"/>
              <a:gd name="connsiteX121" fmla="*/ 1374418 w 3510419"/>
              <a:gd name="connsiteY121" fmla="*/ 388411 h 596476"/>
              <a:gd name="connsiteX122" fmla="*/ 1378668 w 3510419"/>
              <a:gd name="connsiteY122" fmla="*/ 390111 h 596476"/>
              <a:gd name="connsiteX123" fmla="*/ 1382068 w 3510419"/>
              <a:gd name="connsiteY123" fmla="*/ 391811 h 596476"/>
              <a:gd name="connsiteX124" fmla="*/ 1387168 w 3510419"/>
              <a:gd name="connsiteY124" fmla="*/ 395211 h 596476"/>
              <a:gd name="connsiteX125" fmla="*/ 1392268 w 3510419"/>
              <a:gd name="connsiteY125" fmla="*/ 402011 h 596476"/>
              <a:gd name="connsiteX126" fmla="*/ 1386317 w 3510419"/>
              <a:gd name="connsiteY126" fmla="*/ 405410 h 596476"/>
              <a:gd name="connsiteX127" fmla="*/ 1380368 w 3510419"/>
              <a:gd name="connsiteY127" fmla="*/ 406261 h 596476"/>
              <a:gd name="connsiteX128" fmla="*/ 1376968 w 3510419"/>
              <a:gd name="connsiteY128" fmla="*/ 406261 h 596476"/>
              <a:gd name="connsiteX129" fmla="*/ 1372718 w 3510419"/>
              <a:gd name="connsiteY129" fmla="*/ 407110 h 596476"/>
              <a:gd name="connsiteX130" fmla="*/ 1327669 w 3510419"/>
              <a:gd name="connsiteY130" fmla="*/ 415610 h 596476"/>
              <a:gd name="connsiteX131" fmla="*/ 1263921 w 3510419"/>
              <a:gd name="connsiteY131" fmla="*/ 439410 h 596476"/>
              <a:gd name="connsiteX132" fmla="*/ 1226522 w 3510419"/>
              <a:gd name="connsiteY132" fmla="*/ 457260 h 596476"/>
              <a:gd name="connsiteX133" fmla="*/ 1185723 w 3510419"/>
              <a:gd name="connsiteY133" fmla="*/ 477659 h 596476"/>
              <a:gd name="connsiteX134" fmla="*/ 1131323 w 3510419"/>
              <a:gd name="connsiteY134" fmla="*/ 504008 h 596476"/>
              <a:gd name="connsiteX135" fmla="*/ 1095625 w 3510419"/>
              <a:gd name="connsiteY135" fmla="*/ 520158 h 596476"/>
              <a:gd name="connsiteX136" fmla="*/ 1076075 w 3510419"/>
              <a:gd name="connsiteY136" fmla="*/ 528658 h 596476"/>
              <a:gd name="connsiteX137" fmla="*/ 1055675 w 3510419"/>
              <a:gd name="connsiteY137" fmla="*/ 537158 h 596476"/>
              <a:gd name="connsiteX138" fmla="*/ 1034426 w 3510419"/>
              <a:gd name="connsiteY138" fmla="*/ 545658 h 596476"/>
              <a:gd name="connsiteX139" fmla="*/ 1012326 w 3510419"/>
              <a:gd name="connsiteY139" fmla="*/ 553307 h 596476"/>
              <a:gd name="connsiteX140" fmla="*/ 1001277 w 3510419"/>
              <a:gd name="connsiteY140" fmla="*/ 557557 h 596476"/>
              <a:gd name="connsiteX141" fmla="*/ 989377 w 3510419"/>
              <a:gd name="connsiteY141" fmla="*/ 560957 h 596476"/>
              <a:gd name="connsiteX142" fmla="*/ 966428 w 3510419"/>
              <a:gd name="connsiteY142" fmla="*/ 567757 h 596476"/>
              <a:gd name="connsiteX143" fmla="*/ 871230 w 3510419"/>
              <a:gd name="connsiteY143" fmla="*/ 589006 h 596476"/>
              <a:gd name="connsiteX144" fmla="*/ 704634 w 3510419"/>
              <a:gd name="connsiteY144" fmla="*/ 594106 h 596476"/>
              <a:gd name="connsiteX145" fmla="*/ 675735 w 3510419"/>
              <a:gd name="connsiteY145" fmla="*/ 591557 h 596476"/>
              <a:gd name="connsiteX146" fmla="*/ 653636 w 3510419"/>
              <a:gd name="connsiteY146" fmla="*/ 588157 h 596476"/>
              <a:gd name="connsiteX147" fmla="*/ 634936 w 3510419"/>
              <a:gd name="connsiteY147" fmla="*/ 583906 h 596476"/>
              <a:gd name="connsiteX148" fmla="*/ 654485 w 3510419"/>
              <a:gd name="connsiteY148" fmla="*/ 582206 h 596476"/>
              <a:gd name="connsiteX149" fmla="*/ 676584 w 3510419"/>
              <a:gd name="connsiteY149" fmla="*/ 582206 h 596476"/>
              <a:gd name="connsiteX150" fmla="*/ 705484 w 3510419"/>
              <a:gd name="connsiteY150" fmla="*/ 581357 h 596476"/>
              <a:gd name="connsiteX151" fmla="*/ 866130 w 3510419"/>
              <a:gd name="connsiteY151" fmla="*/ 560107 h 596476"/>
              <a:gd name="connsiteX152" fmla="*/ 1163623 w 3510419"/>
              <a:gd name="connsiteY152" fmla="*/ 434310 h 596476"/>
              <a:gd name="connsiteX153" fmla="*/ 1205272 w 3510419"/>
              <a:gd name="connsiteY153" fmla="*/ 413910 h 596476"/>
              <a:gd name="connsiteX154" fmla="*/ 1246071 w 3510419"/>
              <a:gd name="connsiteY154" fmla="*/ 396911 h 596476"/>
              <a:gd name="connsiteX155" fmla="*/ 1321720 w 3510419"/>
              <a:gd name="connsiteY155" fmla="*/ 380761 h 596476"/>
              <a:gd name="connsiteX156" fmla="*/ 3282624 w 3510419"/>
              <a:gd name="connsiteY156" fmla="*/ 364612 h 596476"/>
              <a:gd name="connsiteX157" fmla="*/ 3303023 w 3510419"/>
              <a:gd name="connsiteY157" fmla="*/ 365462 h 596476"/>
              <a:gd name="connsiteX158" fmla="*/ 3339573 w 3510419"/>
              <a:gd name="connsiteY158" fmla="*/ 379062 h 596476"/>
              <a:gd name="connsiteX159" fmla="*/ 3362522 w 3510419"/>
              <a:gd name="connsiteY159" fmla="*/ 395211 h 596476"/>
              <a:gd name="connsiteX160" fmla="*/ 3377822 w 3510419"/>
              <a:gd name="connsiteY160" fmla="*/ 423261 h 596476"/>
              <a:gd name="connsiteX161" fmla="*/ 3369322 w 3510419"/>
              <a:gd name="connsiteY161" fmla="*/ 444510 h 596476"/>
              <a:gd name="connsiteX162" fmla="*/ 3325123 w 3510419"/>
              <a:gd name="connsiteY162" fmla="*/ 432610 h 596476"/>
              <a:gd name="connsiteX163" fmla="*/ 3310673 w 3510419"/>
              <a:gd name="connsiteY163" fmla="*/ 415611 h 596476"/>
              <a:gd name="connsiteX164" fmla="*/ 3291124 w 3510419"/>
              <a:gd name="connsiteY164" fmla="*/ 394362 h 596476"/>
              <a:gd name="connsiteX165" fmla="*/ 3270724 w 3510419"/>
              <a:gd name="connsiteY165" fmla="*/ 383312 h 596476"/>
              <a:gd name="connsiteX166" fmla="*/ 3257974 w 3510419"/>
              <a:gd name="connsiteY166" fmla="*/ 383312 h 596476"/>
              <a:gd name="connsiteX167" fmla="*/ 3258824 w 3510419"/>
              <a:gd name="connsiteY167" fmla="*/ 379062 h 596476"/>
              <a:gd name="connsiteX168" fmla="*/ 3266474 w 3510419"/>
              <a:gd name="connsiteY168" fmla="*/ 370562 h 596476"/>
              <a:gd name="connsiteX169" fmla="*/ 3282624 w 3510419"/>
              <a:gd name="connsiteY169" fmla="*/ 364612 h 596476"/>
              <a:gd name="connsiteX170" fmla="*/ 228644 w 3510419"/>
              <a:gd name="connsiteY170" fmla="*/ 364612 h 596476"/>
              <a:gd name="connsiteX171" fmla="*/ 244793 w 3510419"/>
              <a:gd name="connsiteY171" fmla="*/ 370562 h 596476"/>
              <a:gd name="connsiteX172" fmla="*/ 252443 w 3510419"/>
              <a:gd name="connsiteY172" fmla="*/ 379062 h 596476"/>
              <a:gd name="connsiteX173" fmla="*/ 253293 w 3510419"/>
              <a:gd name="connsiteY173" fmla="*/ 383311 h 596476"/>
              <a:gd name="connsiteX174" fmla="*/ 240544 w 3510419"/>
              <a:gd name="connsiteY174" fmla="*/ 383311 h 596476"/>
              <a:gd name="connsiteX175" fmla="*/ 220144 w 3510419"/>
              <a:gd name="connsiteY175" fmla="*/ 394362 h 596476"/>
              <a:gd name="connsiteX176" fmla="*/ 200594 w 3510419"/>
              <a:gd name="connsiteY176" fmla="*/ 415611 h 596476"/>
              <a:gd name="connsiteX177" fmla="*/ 186145 w 3510419"/>
              <a:gd name="connsiteY177" fmla="*/ 432610 h 596476"/>
              <a:gd name="connsiteX178" fmla="*/ 141096 w 3510419"/>
              <a:gd name="connsiteY178" fmla="*/ 444510 h 596476"/>
              <a:gd name="connsiteX179" fmla="*/ 133446 w 3510419"/>
              <a:gd name="connsiteY179" fmla="*/ 423261 h 596476"/>
              <a:gd name="connsiteX180" fmla="*/ 148746 w 3510419"/>
              <a:gd name="connsiteY180" fmla="*/ 395211 h 596476"/>
              <a:gd name="connsiteX181" fmla="*/ 171696 w 3510419"/>
              <a:gd name="connsiteY181" fmla="*/ 379062 h 596476"/>
              <a:gd name="connsiteX182" fmla="*/ 208244 w 3510419"/>
              <a:gd name="connsiteY182" fmla="*/ 365462 h 596476"/>
              <a:gd name="connsiteX183" fmla="*/ 228644 w 3510419"/>
              <a:gd name="connsiteY183" fmla="*/ 364612 h 596476"/>
              <a:gd name="connsiteX184" fmla="*/ 1734810 w 3510419"/>
              <a:gd name="connsiteY184" fmla="*/ 298313 h 596476"/>
              <a:gd name="connsiteX185" fmla="*/ 1686361 w 3510419"/>
              <a:gd name="connsiteY185" fmla="*/ 331463 h 596476"/>
              <a:gd name="connsiteX186" fmla="*/ 1734810 w 3510419"/>
              <a:gd name="connsiteY186" fmla="*/ 298313 h 596476"/>
              <a:gd name="connsiteX187" fmla="*/ 1774759 w 3510419"/>
              <a:gd name="connsiteY187" fmla="*/ 295764 h 596476"/>
              <a:gd name="connsiteX188" fmla="*/ 1818109 w 3510419"/>
              <a:gd name="connsiteY188" fmla="*/ 334863 h 596476"/>
              <a:gd name="connsiteX189" fmla="*/ 1774759 w 3510419"/>
              <a:gd name="connsiteY189" fmla="*/ 295764 h 596476"/>
              <a:gd name="connsiteX190" fmla="*/ 1755209 w 3510419"/>
              <a:gd name="connsiteY190" fmla="*/ 295764 h 596476"/>
              <a:gd name="connsiteX191" fmla="*/ 1755209 w 3510419"/>
              <a:gd name="connsiteY191" fmla="*/ 373962 h 596476"/>
              <a:gd name="connsiteX192" fmla="*/ 1755209 w 3510419"/>
              <a:gd name="connsiteY192" fmla="*/ 295764 h 596476"/>
              <a:gd name="connsiteX193" fmla="*/ 69698 w 3510419"/>
              <a:gd name="connsiteY193" fmla="*/ 270265 h 596476"/>
              <a:gd name="connsiteX194" fmla="*/ 113897 w 3510419"/>
              <a:gd name="connsiteY194" fmla="*/ 276215 h 596476"/>
              <a:gd name="connsiteX195" fmla="*/ 170845 w 3510419"/>
              <a:gd name="connsiteY195" fmla="*/ 293215 h 596476"/>
              <a:gd name="connsiteX196" fmla="*/ 217595 w 3510419"/>
              <a:gd name="connsiteY196" fmla="*/ 317014 h 596476"/>
              <a:gd name="connsiteX197" fmla="*/ 230344 w 3510419"/>
              <a:gd name="connsiteY197" fmla="*/ 327214 h 596476"/>
              <a:gd name="connsiteX198" fmla="*/ 234594 w 3510419"/>
              <a:gd name="connsiteY198" fmla="*/ 332313 h 596476"/>
              <a:gd name="connsiteX199" fmla="*/ 227794 w 3510419"/>
              <a:gd name="connsiteY199" fmla="*/ 332313 h 596476"/>
              <a:gd name="connsiteX200" fmla="*/ 212495 w 3510419"/>
              <a:gd name="connsiteY200" fmla="*/ 329763 h 596476"/>
              <a:gd name="connsiteX201" fmla="*/ 164045 w 3510419"/>
              <a:gd name="connsiteY201" fmla="*/ 323814 h 596476"/>
              <a:gd name="connsiteX202" fmla="*/ 67998 w 3510419"/>
              <a:gd name="connsiteY202" fmla="*/ 322963 h 596476"/>
              <a:gd name="connsiteX203" fmla="*/ 0 w 3510419"/>
              <a:gd name="connsiteY203" fmla="*/ 295764 h 596476"/>
              <a:gd name="connsiteX204" fmla="*/ 20399 w 3510419"/>
              <a:gd name="connsiteY204" fmla="*/ 277065 h 596476"/>
              <a:gd name="connsiteX205" fmla="*/ 69698 w 3510419"/>
              <a:gd name="connsiteY205" fmla="*/ 270265 h 596476"/>
              <a:gd name="connsiteX206" fmla="*/ 3439870 w 3510419"/>
              <a:gd name="connsiteY206" fmla="*/ 270264 h 596476"/>
              <a:gd name="connsiteX207" fmla="*/ 3489169 w 3510419"/>
              <a:gd name="connsiteY207" fmla="*/ 277064 h 596476"/>
              <a:gd name="connsiteX208" fmla="*/ 3510419 w 3510419"/>
              <a:gd name="connsiteY208" fmla="*/ 295764 h 596476"/>
              <a:gd name="connsiteX209" fmla="*/ 3442420 w 3510419"/>
              <a:gd name="connsiteY209" fmla="*/ 322112 h 596476"/>
              <a:gd name="connsiteX210" fmla="*/ 3346372 w 3510419"/>
              <a:gd name="connsiteY210" fmla="*/ 322963 h 596476"/>
              <a:gd name="connsiteX211" fmla="*/ 3297924 w 3510419"/>
              <a:gd name="connsiteY211" fmla="*/ 328912 h 596476"/>
              <a:gd name="connsiteX212" fmla="*/ 3282624 w 3510419"/>
              <a:gd name="connsiteY212" fmla="*/ 331463 h 596476"/>
              <a:gd name="connsiteX213" fmla="*/ 3275824 w 3510419"/>
              <a:gd name="connsiteY213" fmla="*/ 331463 h 596476"/>
              <a:gd name="connsiteX214" fmla="*/ 3280074 w 3510419"/>
              <a:gd name="connsiteY214" fmla="*/ 326363 h 596476"/>
              <a:gd name="connsiteX215" fmla="*/ 3292824 w 3510419"/>
              <a:gd name="connsiteY215" fmla="*/ 317013 h 596476"/>
              <a:gd name="connsiteX216" fmla="*/ 3338722 w 3510419"/>
              <a:gd name="connsiteY216" fmla="*/ 293213 h 596476"/>
              <a:gd name="connsiteX217" fmla="*/ 3395671 w 3510419"/>
              <a:gd name="connsiteY217" fmla="*/ 276214 h 596476"/>
              <a:gd name="connsiteX218" fmla="*/ 3439870 w 3510419"/>
              <a:gd name="connsiteY218" fmla="*/ 270264 h 596476"/>
              <a:gd name="connsiteX219" fmla="*/ 3336279 w 3510419"/>
              <a:gd name="connsiteY219" fmla="*/ 160936 h 596476"/>
              <a:gd name="connsiteX220" fmla="*/ 3345522 w 3510419"/>
              <a:gd name="connsiteY220" fmla="*/ 162317 h 596476"/>
              <a:gd name="connsiteX221" fmla="*/ 3346372 w 3510419"/>
              <a:gd name="connsiteY221" fmla="*/ 185266 h 596476"/>
              <a:gd name="connsiteX222" fmla="*/ 3325123 w 3510419"/>
              <a:gd name="connsiteY222" fmla="*/ 220965 h 596476"/>
              <a:gd name="connsiteX223" fmla="*/ 3261374 w 3510419"/>
              <a:gd name="connsiteY223" fmla="*/ 279614 h 596476"/>
              <a:gd name="connsiteX224" fmla="*/ 3223975 w 3510419"/>
              <a:gd name="connsiteY224" fmla="*/ 302563 h 596476"/>
              <a:gd name="connsiteX225" fmla="*/ 3211226 w 3510419"/>
              <a:gd name="connsiteY225" fmla="*/ 307663 h 596476"/>
              <a:gd name="connsiteX226" fmla="*/ 3206126 w 3510419"/>
              <a:gd name="connsiteY226" fmla="*/ 308513 h 596476"/>
              <a:gd name="connsiteX227" fmla="*/ 3208676 w 3510419"/>
              <a:gd name="connsiteY227" fmla="*/ 304263 h 596476"/>
              <a:gd name="connsiteX228" fmla="*/ 3217176 w 3510419"/>
              <a:gd name="connsiteY228" fmla="*/ 294063 h 596476"/>
              <a:gd name="connsiteX229" fmla="*/ 3243524 w 3510419"/>
              <a:gd name="connsiteY229" fmla="*/ 261764 h 596476"/>
              <a:gd name="connsiteX230" fmla="*/ 3291974 w 3510419"/>
              <a:gd name="connsiteY230" fmla="*/ 194616 h 596476"/>
              <a:gd name="connsiteX231" fmla="*/ 3322573 w 3510419"/>
              <a:gd name="connsiteY231" fmla="*/ 166567 h 596476"/>
              <a:gd name="connsiteX232" fmla="*/ 3336279 w 3510419"/>
              <a:gd name="connsiteY232" fmla="*/ 160936 h 596476"/>
              <a:gd name="connsiteX233" fmla="*/ 174033 w 3510419"/>
              <a:gd name="connsiteY233" fmla="*/ 160829 h 596476"/>
              <a:gd name="connsiteX234" fmla="*/ 186995 w 3510419"/>
              <a:gd name="connsiteY234" fmla="*/ 165717 h 596476"/>
              <a:gd name="connsiteX235" fmla="*/ 217594 w 3510419"/>
              <a:gd name="connsiteY235" fmla="*/ 193766 h 596476"/>
              <a:gd name="connsiteX236" fmla="*/ 266043 w 3510419"/>
              <a:gd name="connsiteY236" fmla="*/ 260914 h 596476"/>
              <a:gd name="connsiteX237" fmla="*/ 292393 w 3510419"/>
              <a:gd name="connsiteY237" fmla="*/ 293213 h 596476"/>
              <a:gd name="connsiteX238" fmla="*/ 300892 w 3510419"/>
              <a:gd name="connsiteY238" fmla="*/ 303413 h 596476"/>
              <a:gd name="connsiteX239" fmla="*/ 303442 w 3510419"/>
              <a:gd name="connsiteY239" fmla="*/ 308513 h 596476"/>
              <a:gd name="connsiteX240" fmla="*/ 298342 w 3510419"/>
              <a:gd name="connsiteY240" fmla="*/ 307663 h 596476"/>
              <a:gd name="connsiteX241" fmla="*/ 285592 w 3510419"/>
              <a:gd name="connsiteY241" fmla="*/ 302563 h 596476"/>
              <a:gd name="connsiteX242" fmla="*/ 248194 w 3510419"/>
              <a:gd name="connsiteY242" fmla="*/ 279614 h 596476"/>
              <a:gd name="connsiteX243" fmla="*/ 184445 w 3510419"/>
              <a:gd name="connsiteY243" fmla="*/ 221815 h 596476"/>
              <a:gd name="connsiteX244" fmla="*/ 163196 w 3510419"/>
              <a:gd name="connsiteY244" fmla="*/ 186116 h 596476"/>
              <a:gd name="connsiteX245" fmla="*/ 164896 w 3510419"/>
              <a:gd name="connsiteY245" fmla="*/ 162317 h 596476"/>
              <a:gd name="connsiteX246" fmla="*/ 174033 w 3510419"/>
              <a:gd name="connsiteY246" fmla="*/ 160829 h 596476"/>
              <a:gd name="connsiteX247" fmla="*/ 1874206 w 3510419"/>
              <a:gd name="connsiteY247" fmla="*/ 145317 h 596476"/>
              <a:gd name="connsiteX248" fmla="*/ 1905656 w 3510419"/>
              <a:gd name="connsiteY248" fmla="*/ 152117 h 596476"/>
              <a:gd name="connsiteX249" fmla="*/ 1923505 w 3510419"/>
              <a:gd name="connsiteY249" fmla="*/ 171667 h 596476"/>
              <a:gd name="connsiteX250" fmla="*/ 1926056 w 3510419"/>
              <a:gd name="connsiteY250" fmla="*/ 188666 h 596476"/>
              <a:gd name="connsiteX251" fmla="*/ 1919256 w 3510419"/>
              <a:gd name="connsiteY251" fmla="*/ 197166 h 596476"/>
              <a:gd name="connsiteX252" fmla="*/ 1898006 w 3510419"/>
              <a:gd name="connsiteY252" fmla="*/ 195466 h 596476"/>
              <a:gd name="connsiteX253" fmla="*/ 1887806 w 3510419"/>
              <a:gd name="connsiteY253" fmla="*/ 195466 h 596476"/>
              <a:gd name="connsiteX254" fmla="*/ 1877607 w 3510419"/>
              <a:gd name="connsiteY254" fmla="*/ 196316 h 596476"/>
              <a:gd name="connsiteX255" fmla="*/ 1875907 w 3510419"/>
              <a:gd name="connsiteY255" fmla="*/ 196316 h 596476"/>
              <a:gd name="connsiteX256" fmla="*/ 1874206 w 3510419"/>
              <a:gd name="connsiteY256" fmla="*/ 196316 h 596476"/>
              <a:gd name="connsiteX257" fmla="*/ 1872506 w 3510419"/>
              <a:gd name="connsiteY257" fmla="*/ 196316 h 596476"/>
              <a:gd name="connsiteX258" fmla="*/ 1869957 w 3510419"/>
              <a:gd name="connsiteY258" fmla="*/ 196316 h 596476"/>
              <a:gd name="connsiteX259" fmla="*/ 1858057 w 3510419"/>
              <a:gd name="connsiteY259" fmla="*/ 199716 h 596476"/>
              <a:gd name="connsiteX260" fmla="*/ 1843608 w 3510419"/>
              <a:gd name="connsiteY260" fmla="*/ 208215 h 596476"/>
              <a:gd name="connsiteX261" fmla="*/ 1830007 w 3510419"/>
              <a:gd name="connsiteY261" fmla="*/ 221815 h 596476"/>
              <a:gd name="connsiteX262" fmla="*/ 1819807 w 3510419"/>
              <a:gd name="connsiteY262" fmla="*/ 237965 h 596476"/>
              <a:gd name="connsiteX263" fmla="*/ 1815558 w 3510419"/>
              <a:gd name="connsiteY263" fmla="*/ 246465 h 596476"/>
              <a:gd name="connsiteX264" fmla="*/ 1812158 w 3510419"/>
              <a:gd name="connsiteY264" fmla="*/ 254114 h 596476"/>
              <a:gd name="connsiteX265" fmla="*/ 1807909 w 3510419"/>
              <a:gd name="connsiteY265" fmla="*/ 266014 h 596476"/>
              <a:gd name="connsiteX266" fmla="*/ 1805358 w 3510419"/>
              <a:gd name="connsiteY266" fmla="*/ 270265 h 596476"/>
              <a:gd name="connsiteX267" fmla="*/ 1802808 w 3510419"/>
              <a:gd name="connsiteY267" fmla="*/ 266014 h 596476"/>
              <a:gd name="connsiteX268" fmla="*/ 1801109 w 3510419"/>
              <a:gd name="connsiteY268" fmla="*/ 260914 h 596476"/>
              <a:gd name="connsiteX269" fmla="*/ 1799409 w 3510419"/>
              <a:gd name="connsiteY269" fmla="*/ 253265 h 596476"/>
              <a:gd name="connsiteX270" fmla="*/ 1798558 w 3510419"/>
              <a:gd name="connsiteY270" fmla="*/ 243915 h 596476"/>
              <a:gd name="connsiteX271" fmla="*/ 1798558 w 3510419"/>
              <a:gd name="connsiteY271" fmla="*/ 233715 h 596476"/>
              <a:gd name="connsiteX272" fmla="*/ 1802808 w 3510419"/>
              <a:gd name="connsiteY272" fmla="*/ 209915 h 596476"/>
              <a:gd name="connsiteX273" fmla="*/ 1813858 w 3510419"/>
              <a:gd name="connsiteY273" fmla="*/ 185266 h 596476"/>
              <a:gd name="connsiteX274" fmla="*/ 1831707 w 3510419"/>
              <a:gd name="connsiteY274" fmla="*/ 164016 h 596476"/>
              <a:gd name="connsiteX275" fmla="*/ 1853807 w 3510419"/>
              <a:gd name="connsiteY275" fmla="*/ 150417 h 596476"/>
              <a:gd name="connsiteX276" fmla="*/ 1874206 w 3510419"/>
              <a:gd name="connsiteY276" fmla="*/ 145317 h 596476"/>
              <a:gd name="connsiteX277" fmla="*/ 1633663 w 3510419"/>
              <a:gd name="connsiteY277" fmla="*/ 145317 h 596476"/>
              <a:gd name="connsiteX278" fmla="*/ 1654062 w 3510419"/>
              <a:gd name="connsiteY278" fmla="*/ 150417 h 596476"/>
              <a:gd name="connsiteX279" fmla="*/ 1676162 w 3510419"/>
              <a:gd name="connsiteY279" fmla="*/ 164016 h 596476"/>
              <a:gd name="connsiteX280" fmla="*/ 1694011 w 3510419"/>
              <a:gd name="connsiteY280" fmla="*/ 185266 h 596476"/>
              <a:gd name="connsiteX281" fmla="*/ 1705061 w 3510419"/>
              <a:gd name="connsiteY281" fmla="*/ 209915 h 596476"/>
              <a:gd name="connsiteX282" fmla="*/ 1709311 w 3510419"/>
              <a:gd name="connsiteY282" fmla="*/ 233715 h 596476"/>
              <a:gd name="connsiteX283" fmla="*/ 1709311 w 3510419"/>
              <a:gd name="connsiteY283" fmla="*/ 243915 h 596476"/>
              <a:gd name="connsiteX284" fmla="*/ 1708461 w 3510419"/>
              <a:gd name="connsiteY284" fmla="*/ 253265 h 596476"/>
              <a:gd name="connsiteX285" fmla="*/ 1706761 w 3510419"/>
              <a:gd name="connsiteY285" fmla="*/ 260914 h 596476"/>
              <a:gd name="connsiteX286" fmla="*/ 1705061 w 3510419"/>
              <a:gd name="connsiteY286" fmla="*/ 266014 h 596476"/>
              <a:gd name="connsiteX287" fmla="*/ 1702511 w 3510419"/>
              <a:gd name="connsiteY287" fmla="*/ 270265 h 596476"/>
              <a:gd name="connsiteX288" fmla="*/ 1699961 w 3510419"/>
              <a:gd name="connsiteY288" fmla="*/ 266014 h 596476"/>
              <a:gd name="connsiteX289" fmla="*/ 1695711 w 3510419"/>
              <a:gd name="connsiteY289" fmla="*/ 254114 h 596476"/>
              <a:gd name="connsiteX290" fmla="*/ 1692311 w 3510419"/>
              <a:gd name="connsiteY290" fmla="*/ 246465 h 596476"/>
              <a:gd name="connsiteX291" fmla="*/ 1688061 w 3510419"/>
              <a:gd name="connsiteY291" fmla="*/ 237965 h 596476"/>
              <a:gd name="connsiteX292" fmla="*/ 1677862 w 3510419"/>
              <a:gd name="connsiteY292" fmla="*/ 221815 h 596476"/>
              <a:gd name="connsiteX293" fmla="*/ 1664262 w 3510419"/>
              <a:gd name="connsiteY293" fmla="*/ 208215 h 596476"/>
              <a:gd name="connsiteX294" fmla="*/ 1649812 w 3510419"/>
              <a:gd name="connsiteY294" fmla="*/ 199716 h 596476"/>
              <a:gd name="connsiteX295" fmla="*/ 1637913 w 3510419"/>
              <a:gd name="connsiteY295" fmla="*/ 196316 h 596476"/>
              <a:gd name="connsiteX296" fmla="*/ 1635363 w 3510419"/>
              <a:gd name="connsiteY296" fmla="*/ 196316 h 596476"/>
              <a:gd name="connsiteX297" fmla="*/ 1633663 w 3510419"/>
              <a:gd name="connsiteY297" fmla="*/ 196316 h 596476"/>
              <a:gd name="connsiteX298" fmla="*/ 1631962 w 3510419"/>
              <a:gd name="connsiteY298" fmla="*/ 196316 h 596476"/>
              <a:gd name="connsiteX299" fmla="*/ 1630262 w 3510419"/>
              <a:gd name="connsiteY299" fmla="*/ 196316 h 596476"/>
              <a:gd name="connsiteX300" fmla="*/ 1620063 w 3510419"/>
              <a:gd name="connsiteY300" fmla="*/ 195466 h 596476"/>
              <a:gd name="connsiteX301" fmla="*/ 1609864 w 3510419"/>
              <a:gd name="connsiteY301" fmla="*/ 195466 h 596476"/>
              <a:gd name="connsiteX302" fmla="*/ 1588614 w 3510419"/>
              <a:gd name="connsiteY302" fmla="*/ 197166 h 596476"/>
              <a:gd name="connsiteX303" fmla="*/ 1581814 w 3510419"/>
              <a:gd name="connsiteY303" fmla="*/ 188666 h 596476"/>
              <a:gd name="connsiteX304" fmla="*/ 1584364 w 3510419"/>
              <a:gd name="connsiteY304" fmla="*/ 171667 h 596476"/>
              <a:gd name="connsiteX305" fmla="*/ 1602213 w 3510419"/>
              <a:gd name="connsiteY305" fmla="*/ 152117 h 596476"/>
              <a:gd name="connsiteX306" fmla="*/ 1633663 w 3510419"/>
              <a:gd name="connsiteY306" fmla="*/ 145317 h 596476"/>
              <a:gd name="connsiteX307" fmla="*/ 1752659 w 3510419"/>
              <a:gd name="connsiteY307" fmla="*/ 48419 h 596476"/>
              <a:gd name="connsiteX308" fmla="*/ 1756058 w 3510419"/>
              <a:gd name="connsiteY308" fmla="*/ 48419 h 596476"/>
              <a:gd name="connsiteX309" fmla="*/ 1807058 w 3510419"/>
              <a:gd name="connsiteY309" fmla="*/ 136817 h 596476"/>
              <a:gd name="connsiteX310" fmla="*/ 1780708 w 3510419"/>
              <a:gd name="connsiteY310" fmla="*/ 254965 h 596476"/>
              <a:gd name="connsiteX311" fmla="*/ 1779859 w 3510419"/>
              <a:gd name="connsiteY311" fmla="*/ 255814 h 596476"/>
              <a:gd name="connsiteX312" fmla="*/ 1760309 w 3510419"/>
              <a:gd name="connsiteY312" fmla="*/ 277914 h 596476"/>
              <a:gd name="connsiteX313" fmla="*/ 1750109 w 3510419"/>
              <a:gd name="connsiteY313" fmla="*/ 277914 h 596476"/>
              <a:gd name="connsiteX314" fmla="*/ 1730559 w 3510419"/>
              <a:gd name="connsiteY314" fmla="*/ 255814 h 596476"/>
              <a:gd name="connsiteX315" fmla="*/ 1729710 w 3510419"/>
              <a:gd name="connsiteY315" fmla="*/ 254965 h 596476"/>
              <a:gd name="connsiteX316" fmla="*/ 1703361 w 3510419"/>
              <a:gd name="connsiteY316" fmla="*/ 136817 h 596476"/>
              <a:gd name="connsiteX317" fmla="*/ 1752659 w 3510419"/>
              <a:gd name="connsiteY317" fmla="*/ 48419 h 596476"/>
              <a:gd name="connsiteX318" fmla="*/ 3030179 w 3510419"/>
              <a:gd name="connsiteY318" fmla="*/ 1670 h 596476"/>
              <a:gd name="connsiteX319" fmla="*/ 3066729 w 3510419"/>
              <a:gd name="connsiteY319" fmla="*/ 7619 h 596476"/>
              <a:gd name="connsiteX320" fmla="*/ 3103278 w 3510419"/>
              <a:gd name="connsiteY320" fmla="*/ 20369 h 596476"/>
              <a:gd name="connsiteX321" fmla="*/ 3107528 w 3510419"/>
              <a:gd name="connsiteY321" fmla="*/ 22069 h 596476"/>
              <a:gd name="connsiteX322" fmla="*/ 3111777 w 3510419"/>
              <a:gd name="connsiteY322" fmla="*/ 24619 h 596476"/>
              <a:gd name="connsiteX323" fmla="*/ 3120277 w 3510419"/>
              <a:gd name="connsiteY323" fmla="*/ 29719 h 596476"/>
              <a:gd name="connsiteX324" fmla="*/ 3124528 w 3510419"/>
              <a:gd name="connsiteY324" fmla="*/ 32269 h 596476"/>
              <a:gd name="connsiteX325" fmla="*/ 3128777 w 3510419"/>
              <a:gd name="connsiteY325" fmla="*/ 34819 h 596476"/>
              <a:gd name="connsiteX326" fmla="*/ 3136427 w 3510419"/>
              <a:gd name="connsiteY326" fmla="*/ 40769 h 596476"/>
              <a:gd name="connsiteX327" fmla="*/ 3165327 w 3510419"/>
              <a:gd name="connsiteY327" fmla="*/ 67118 h 596476"/>
              <a:gd name="connsiteX328" fmla="*/ 3190826 w 3510419"/>
              <a:gd name="connsiteY328" fmla="*/ 101968 h 596476"/>
              <a:gd name="connsiteX329" fmla="*/ 3208675 w 3510419"/>
              <a:gd name="connsiteY329" fmla="*/ 147867 h 596476"/>
              <a:gd name="connsiteX330" fmla="*/ 3201026 w 3510419"/>
              <a:gd name="connsiteY330" fmla="*/ 252414 h 596476"/>
              <a:gd name="connsiteX331" fmla="*/ 3189126 w 3510419"/>
              <a:gd name="connsiteY331" fmla="*/ 280464 h 596476"/>
              <a:gd name="connsiteX332" fmla="*/ 3173826 w 3510419"/>
              <a:gd name="connsiteY332" fmla="*/ 307663 h 596476"/>
              <a:gd name="connsiteX333" fmla="*/ 3154276 w 3510419"/>
              <a:gd name="connsiteY333" fmla="*/ 333162 h 596476"/>
              <a:gd name="connsiteX334" fmla="*/ 3143227 w 3510419"/>
              <a:gd name="connsiteY334" fmla="*/ 345062 h 596476"/>
              <a:gd name="connsiteX335" fmla="*/ 3137277 w 3510419"/>
              <a:gd name="connsiteY335" fmla="*/ 351012 h 596476"/>
              <a:gd name="connsiteX336" fmla="*/ 3131327 w 3510419"/>
              <a:gd name="connsiteY336" fmla="*/ 356962 h 596476"/>
              <a:gd name="connsiteX337" fmla="*/ 3125377 w 3510419"/>
              <a:gd name="connsiteY337" fmla="*/ 362062 h 596476"/>
              <a:gd name="connsiteX338" fmla="*/ 3118578 w 3510419"/>
              <a:gd name="connsiteY338" fmla="*/ 367162 h 596476"/>
              <a:gd name="connsiteX339" fmla="*/ 3105828 w 3510419"/>
              <a:gd name="connsiteY339" fmla="*/ 377361 h 596476"/>
              <a:gd name="connsiteX340" fmla="*/ 3099028 w 3510419"/>
              <a:gd name="connsiteY340" fmla="*/ 382461 h 596476"/>
              <a:gd name="connsiteX341" fmla="*/ 3092228 w 3510419"/>
              <a:gd name="connsiteY341" fmla="*/ 387561 h 596476"/>
              <a:gd name="connsiteX342" fmla="*/ 3085428 w 3510419"/>
              <a:gd name="connsiteY342" fmla="*/ 392661 h 596476"/>
              <a:gd name="connsiteX343" fmla="*/ 3078629 w 3510419"/>
              <a:gd name="connsiteY343" fmla="*/ 396910 h 596476"/>
              <a:gd name="connsiteX344" fmla="*/ 3064178 w 3510419"/>
              <a:gd name="connsiteY344" fmla="*/ 406261 h 596476"/>
              <a:gd name="connsiteX345" fmla="*/ 3048879 w 3510419"/>
              <a:gd name="connsiteY345" fmla="*/ 414760 h 596476"/>
              <a:gd name="connsiteX346" fmla="*/ 3033580 w 3510419"/>
              <a:gd name="connsiteY346" fmla="*/ 422410 h 596476"/>
              <a:gd name="connsiteX347" fmla="*/ 3025930 w 3510419"/>
              <a:gd name="connsiteY347" fmla="*/ 425810 h 596476"/>
              <a:gd name="connsiteX348" fmla="*/ 3017430 w 3510419"/>
              <a:gd name="connsiteY348" fmla="*/ 429210 h 596476"/>
              <a:gd name="connsiteX349" fmla="*/ 3008930 w 3510419"/>
              <a:gd name="connsiteY349" fmla="*/ 432610 h 596476"/>
              <a:gd name="connsiteX350" fmla="*/ 3000430 w 3510419"/>
              <a:gd name="connsiteY350" fmla="*/ 436010 h 596476"/>
              <a:gd name="connsiteX351" fmla="*/ 2983431 w 3510419"/>
              <a:gd name="connsiteY351" fmla="*/ 441960 h 596476"/>
              <a:gd name="connsiteX352" fmla="*/ 2966431 w 3510419"/>
              <a:gd name="connsiteY352" fmla="*/ 447060 h 596476"/>
              <a:gd name="connsiteX353" fmla="*/ 2957931 w 3510419"/>
              <a:gd name="connsiteY353" fmla="*/ 448760 h 596476"/>
              <a:gd name="connsiteX354" fmla="*/ 2949432 w 3510419"/>
              <a:gd name="connsiteY354" fmla="*/ 450460 h 596476"/>
              <a:gd name="connsiteX355" fmla="*/ 2877183 w 3510419"/>
              <a:gd name="connsiteY355" fmla="*/ 460659 h 596476"/>
              <a:gd name="connsiteX356" fmla="*/ 2859334 w 3510419"/>
              <a:gd name="connsiteY356" fmla="*/ 461509 h 596476"/>
              <a:gd name="connsiteX357" fmla="*/ 2849983 w 3510419"/>
              <a:gd name="connsiteY357" fmla="*/ 462359 h 596476"/>
              <a:gd name="connsiteX358" fmla="*/ 2840634 w 3510419"/>
              <a:gd name="connsiteY358" fmla="*/ 462359 h 596476"/>
              <a:gd name="connsiteX359" fmla="*/ 2821935 w 3510419"/>
              <a:gd name="connsiteY359" fmla="*/ 463209 h 596476"/>
              <a:gd name="connsiteX360" fmla="*/ 2803235 w 3510419"/>
              <a:gd name="connsiteY360" fmla="*/ 463209 h 596476"/>
              <a:gd name="connsiteX361" fmla="*/ 2784535 w 3510419"/>
              <a:gd name="connsiteY361" fmla="*/ 463209 h 596476"/>
              <a:gd name="connsiteX362" fmla="*/ 2765836 w 3510419"/>
              <a:gd name="connsiteY362" fmla="*/ 463209 h 596476"/>
              <a:gd name="connsiteX363" fmla="*/ 2747136 w 3510419"/>
              <a:gd name="connsiteY363" fmla="*/ 462359 h 596476"/>
              <a:gd name="connsiteX364" fmla="*/ 2737786 w 3510419"/>
              <a:gd name="connsiteY364" fmla="*/ 462359 h 596476"/>
              <a:gd name="connsiteX365" fmla="*/ 2728437 w 3510419"/>
              <a:gd name="connsiteY365" fmla="*/ 461509 h 596476"/>
              <a:gd name="connsiteX366" fmla="*/ 2709737 w 3510419"/>
              <a:gd name="connsiteY366" fmla="*/ 459809 h 596476"/>
              <a:gd name="connsiteX367" fmla="*/ 2691038 w 3510419"/>
              <a:gd name="connsiteY367" fmla="*/ 457259 h 596476"/>
              <a:gd name="connsiteX368" fmla="*/ 2653638 w 3510419"/>
              <a:gd name="connsiteY368" fmla="*/ 452160 h 596476"/>
              <a:gd name="connsiteX369" fmla="*/ 2634939 w 3510419"/>
              <a:gd name="connsiteY369" fmla="*/ 448760 h 596476"/>
              <a:gd name="connsiteX370" fmla="*/ 2616239 w 3510419"/>
              <a:gd name="connsiteY370" fmla="*/ 445360 h 596476"/>
              <a:gd name="connsiteX371" fmla="*/ 2579690 w 3510419"/>
              <a:gd name="connsiteY371" fmla="*/ 436860 h 596476"/>
              <a:gd name="connsiteX372" fmla="*/ 2508291 w 3510419"/>
              <a:gd name="connsiteY372" fmla="*/ 417310 h 596476"/>
              <a:gd name="connsiteX373" fmla="*/ 2438594 w 3510419"/>
              <a:gd name="connsiteY373" fmla="*/ 396061 h 596476"/>
              <a:gd name="connsiteX374" fmla="*/ 2370596 w 3510419"/>
              <a:gd name="connsiteY374" fmla="*/ 373961 h 596476"/>
              <a:gd name="connsiteX375" fmla="*/ 2303447 w 3510419"/>
              <a:gd name="connsiteY375" fmla="*/ 352711 h 596476"/>
              <a:gd name="connsiteX376" fmla="*/ 2175950 w 3510419"/>
              <a:gd name="connsiteY376" fmla="*/ 312763 h 596476"/>
              <a:gd name="connsiteX377" fmla="*/ 2115601 w 3510419"/>
              <a:gd name="connsiteY377" fmla="*/ 297463 h 596476"/>
              <a:gd name="connsiteX378" fmla="*/ 2056952 w 3510419"/>
              <a:gd name="connsiteY378" fmla="*/ 287263 h 596476"/>
              <a:gd name="connsiteX379" fmla="*/ 1950704 w 3510419"/>
              <a:gd name="connsiteY379" fmla="*/ 288113 h 596476"/>
              <a:gd name="connsiteX380" fmla="*/ 1905656 w 3510419"/>
              <a:gd name="connsiteY380" fmla="*/ 299163 h 596476"/>
              <a:gd name="connsiteX381" fmla="*/ 1869957 w 3510419"/>
              <a:gd name="connsiteY381" fmla="*/ 319563 h 596476"/>
              <a:gd name="connsiteX382" fmla="*/ 1858057 w 3510419"/>
              <a:gd name="connsiteY382" fmla="*/ 334012 h 596476"/>
              <a:gd name="connsiteX383" fmla="*/ 1851257 w 3510419"/>
              <a:gd name="connsiteY383" fmla="*/ 349312 h 596476"/>
              <a:gd name="connsiteX384" fmla="*/ 1850407 w 3510419"/>
              <a:gd name="connsiteY384" fmla="*/ 353562 h 596476"/>
              <a:gd name="connsiteX385" fmla="*/ 1849557 w 3510419"/>
              <a:gd name="connsiteY385" fmla="*/ 357811 h 596476"/>
              <a:gd name="connsiteX386" fmla="*/ 1848707 w 3510419"/>
              <a:gd name="connsiteY386" fmla="*/ 365462 h 596476"/>
              <a:gd name="connsiteX387" fmla="*/ 1850407 w 3510419"/>
              <a:gd name="connsiteY387" fmla="*/ 379911 h 596476"/>
              <a:gd name="connsiteX388" fmla="*/ 1861457 w 3510419"/>
              <a:gd name="connsiteY388" fmla="*/ 401161 h 596476"/>
              <a:gd name="connsiteX389" fmla="*/ 1875906 w 3510419"/>
              <a:gd name="connsiteY389" fmla="*/ 410510 h 596476"/>
              <a:gd name="connsiteX390" fmla="*/ 1886956 w 3510419"/>
              <a:gd name="connsiteY390" fmla="*/ 411361 h 596476"/>
              <a:gd name="connsiteX391" fmla="*/ 1891206 w 3510419"/>
              <a:gd name="connsiteY391" fmla="*/ 410510 h 596476"/>
              <a:gd name="connsiteX392" fmla="*/ 1890356 w 3510419"/>
              <a:gd name="connsiteY392" fmla="*/ 411361 h 596476"/>
              <a:gd name="connsiteX393" fmla="*/ 1887806 w 3510419"/>
              <a:gd name="connsiteY393" fmla="*/ 412210 h 596476"/>
              <a:gd name="connsiteX394" fmla="*/ 1875906 w 3510419"/>
              <a:gd name="connsiteY394" fmla="*/ 412210 h 596476"/>
              <a:gd name="connsiteX395" fmla="*/ 1859757 w 3510419"/>
              <a:gd name="connsiteY395" fmla="*/ 402861 h 596476"/>
              <a:gd name="connsiteX396" fmla="*/ 1847007 w 3510419"/>
              <a:gd name="connsiteY396" fmla="*/ 380761 h 596476"/>
              <a:gd name="connsiteX397" fmla="*/ 1844457 w 3510419"/>
              <a:gd name="connsiteY397" fmla="*/ 365462 h 596476"/>
              <a:gd name="connsiteX398" fmla="*/ 1844457 w 3510419"/>
              <a:gd name="connsiteY398" fmla="*/ 356962 h 596476"/>
              <a:gd name="connsiteX399" fmla="*/ 1845307 w 3510419"/>
              <a:gd name="connsiteY399" fmla="*/ 352711 h 596476"/>
              <a:gd name="connsiteX400" fmla="*/ 1846157 w 3510419"/>
              <a:gd name="connsiteY400" fmla="*/ 348462 h 596476"/>
              <a:gd name="connsiteX401" fmla="*/ 1852957 w 3510419"/>
              <a:gd name="connsiteY401" fmla="*/ 331462 h 596476"/>
              <a:gd name="connsiteX402" fmla="*/ 1865706 w 3510419"/>
              <a:gd name="connsiteY402" fmla="*/ 316163 h 596476"/>
              <a:gd name="connsiteX403" fmla="*/ 1903106 w 3510419"/>
              <a:gd name="connsiteY403" fmla="*/ 293213 h 596476"/>
              <a:gd name="connsiteX404" fmla="*/ 1949855 w 3510419"/>
              <a:gd name="connsiteY404" fmla="*/ 280464 h 596476"/>
              <a:gd name="connsiteX405" fmla="*/ 2058652 w 3510419"/>
              <a:gd name="connsiteY405" fmla="*/ 277064 h 596476"/>
              <a:gd name="connsiteX406" fmla="*/ 2118151 w 3510419"/>
              <a:gd name="connsiteY406" fmla="*/ 285564 h 596476"/>
              <a:gd name="connsiteX407" fmla="*/ 2180199 w 3510419"/>
              <a:gd name="connsiteY407" fmla="*/ 300013 h 596476"/>
              <a:gd name="connsiteX408" fmla="*/ 2309396 w 3510419"/>
              <a:gd name="connsiteY408" fmla="*/ 337412 h 596476"/>
              <a:gd name="connsiteX409" fmla="*/ 2376545 w 3510419"/>
              <a:gd name="connsiteY409" fmla="*/ 357811 h 596476"/>
              <a:gd name="connsiteX410" fmla="*/ 2445393 w 3510419"/>
              <a:gd name="connsiteY410" fmla="*/ 379061 h 596476"/>
              <a:gd name="connsiteX411" fmla="*/ 2515092 w 3510419"/>
              <a:gd name="connsiteY411" fmla="*/ 399461 h 596476"/>
              <a:gd name="connsiteX412" fmla="*/ 2586490 w 3510419"/>
              <a:gd name="connsiteY412" fmla="*/ 417310 h 596476"/>
              <a:gd name="connsiteX413" fmla="*/ 2622189 w 3510419"/>
              <a:gd name="connsiteY413" fmla="*/ 424960 h 596476"/>
              <a:gd name="connsiteX414" fmla="*/ 2640039 w 3510419"/>
              <a:gd name="connsiteY414" fmla="*/ 428360 h 596476"/>
              <a:gd name="connsiteX415" fmla="*/ 2657888 w 3510419"/>
              <a:gd name="connsiteY415" fmla="*/ 430910 h 596476"/>
              <a:gd name="connsiteX416" fmla="*/ 2694438 w 3510419"/>
              <a:gd name="connsiteY416" fmla="*/ 435160 h 596476"/>
              <a:gd name="connsiteX417" fmla="*/ 2712287 w 3510419"/>
              <a:gd name="connsiteY417" fmla="*/ 436860 h 596476"/>
              <a:gd name="connsiteX418" fmla="*/ 2730137 w 3510419"/>
              <a:gd name="connsiteY418" fmla="*/ 437709 h 596476"/>
              <a:gd name="connsiteX419" fmla="*/ 2739486 w 3510419"/>
              <a:gd name="connsiteY419" fmla="*/ 438560 h 596476"/>
              <a:gd name="connsiteX420" fmla="*/ 2748836 w 3510419"/>
              <a:gd name="connsiteY420" fmla="*/ 438560 h 596476"/>
              <a:gd name="connsiteX421" fmla="*/ 2766685 w 3510419"/>
              <a:gd name="connsiteY421" fmla="*/ 438560 h 596476"/>
              <a:gd name="connsiteX422" fmla="*/ 2784535 w 3510419"/>
              <a:gd name="connsiteY422" fmla="*/ 438560 h 596476"/>
              <a:gd name="connsiteX423" fmla="*/ 2802385 w 3510419"/>
              <a:gd name="connsiteY423" fmla="*/ 438560 h 596476"/>
              <a:gd name="connsiteX424" fmla="*/ 2820235 w 3510419"/>
              <a:gd name="connsiteY424" fmla="*/ 438560 h 596476"/>
              <a:gd name="connsiteX425" fmla="*/ 2838085 w 3510419"/>
              <a:gd name="connsiteY425" fmla="*/ 437709 h 596476"/>
              <a:gd name="connsiteX426" fmla="*/ 2846584 w 3510419"/>
              <a:gd name="connsiteY426" fmla="*/ 437709 h 596476"/>
              <a:gd name="connsiteX427" fmla="*/ 2855084 w 3510419"/>
              <a:gd name="connsiteY427" fmla="*/ 436860 h 596476"/>
              <a:gd name="connsiteX428" fmla="*/ 2872933 w 3510419"/>
              <a:gd name="connsiteY428" fmla="*/ 435160 h 596476"/>
              <a:gd name="connsiteX429" fmla="*/ 2940932 w 3510419"/>
              <a:gd name="connsiteY429" fmla="*/ 424960 h 596476"/>
              <a:gd name="connsiteX430" fmla="*/ 2949432 w 3510419"/>
              <a:gd name="connsiteY430" fmla="*/ 423260 h 596476"/>
              <a:gd name="connsiteX431" fmla="*/ 2957931 w 3510419"/>
              <a:gd name="connsiteY431" fmla="*/ 421560 h 596476"/>
              <a:gd name="connsiteX432" fmla="*/ 2974081 w 3510419"/>
              <a:gd name="connsiteY432" fmla="*/ 417310 h 596476"/>
              <a:gd name="connsiteX433" fmla="*/ 2989380 w 3510419"/>
              <a:gd name="connsiteY433" fmla="*/ 412210 h 596476"/>
              <a:gd name="connsiteX434" fmla="*/ 2997030 w 3510419"/>
              <a:gd name="connsiteY434" fmla="*/ 408810 h 596476"/>
              <a:gd name="connsiteX435" fmla="*/ 3004680 w 3510419"/>
              <a:gd name="connsiteY435" fmla="*/ 405410 h 596476"/>
              <a:gd name="connsiteX436" fmla="*/ 3012330 w 3510419"/>
              <a:gd name="connsiteY436" fmla="*/ 402010 h 596476"/>
              <a:gd name="connsiteX437" fmla="*/ 3019979 w 3510419"/>
              <a:gd name="connsiteY437" fmla="*/ 398610 h 596476"/>
              <a:gd name="connsiteX438" fmla="*/ 3034430 w 3510419"/>
              <a:gd name="connsiteY438" fmla="*/ 390961 h 596476"/>
              <a:gd name="connsiteX439" fmla="*/ 3048029 w 3510419"/>
              <a:gd name="connsiteY439" fmla="*/ 383311 h 596476"/>
              <a:gd name="connsiteX440" fmla="*/ 3061629 w 3510419"/>
              <a:gd name="connsiteY440" fmla="*/ 374811 h 596476"/>
              <a:gd name="connsiteX441" fmla="*/ 3068429 w 3510419"/>
              <a:gd name="connsiteY441" fmla="*/ 370562 h 596476"/>
              <a:gd name="connsiteX442" fmla="*/ 3075229 w 3510419"/>
              <a:gd name="connsiteY442" fmla="*/ 366311 h 596476"/>
              <a:gd name="connsiteX443" fmla="*/ 3082029 w 3510419"/>
              <a:gd name="connsiteY443" fmla="*/ 362062 h 596476"/>
              <a:gd name="connsiteX444" fmla="*/ 3087978 w 3510419"/>
              <a:gd name="connsiteY444" fmla="*/ 356962 h 596476"/>
              <a:gd name="connsiteX445" fmla="*/ 3099878 w 3510419"/>
              <a:gd name="connsiteY445" fmla="*/ 347612 h 596476"/>
              <a:gd name="connsiteX446" fmla="*/ 3105828 w 3510419"/>
              <a:gd name="connsiteY446" fmla="*/ 342512 h 596476"/>
              <a:gd name="connsiteX447" fmla="*/ 3110928 w 3510419"/>
              <a:gd name="connsiteY447" fmla="*/ 337412 h 596476"/>
              <a:gd name="connsiteX448" fmla="*/ 3116028 w 3510419"/>
              <a:gd name="connsiteY448" fmla="*/ 332312 h 596476"/>
              <a:gd name="connsiteX449" fmla="*/ 3121128 w 3510419"/>
              <a:gd name="connsiteY449" fmla="*/ 327212 h 596476"/>
              <a:gd name="connsiteX450" fmla="*/ 3130477 w 3510419"/>
              <a:gd name="connsiteY450" fmla="*/ 316163 h 596476"/>
              <a:gd name="connsiteX451" fmla="*/ 3147477 w 3510419"/>
              <a:gd name="connsiteY451" fmla="*/ 293213 h 596476"/>
              <a:gd name="connsiteX452" fmla="*/ 3161077 w 3510419"/>
              <a:gd name="connsiteY452" fmla="*/ 269413 h 596476"/>
              <a:gd name="connsiteX453" fmla="*/ 3170426 w 3510419"/>
              <a:gd name="connsiteY453" fmla="*/ 244764 h 596476"/>
              <a:gd name="connsiteX454" fmla="*/ 3176376 w 3510419"/>
              <a:gd name="connsiteY454" fmla="*/ 220115 h 596476"/>
              <a:gd name="connsiteX455" fmla="*/ 3178077 w 3510419"/>
              <a:gd name="connsiteY455" fmla="*/ 208215 h 596476"/>
              <a:gd name="connsiteX456" fmla="*/ 3178926 w 3510419"/>
              <a:gd name="connsiteY456" fmla="*/ 196315 h 596476"/>
              <a:gd name="connsiteX457" fmla="*/ 3174676 w 3510419"/>
              <a:gd name="connsiteY457" fmla="*/ 152116 h 596476"/>
              <a:gd name="connsiteX458" fmla="*/ 3160227 w 3510419"/>
              <a:gd name="connsiteY458" fmla="*/ 114717 h 596476"/>
              <a:gd name="connsiteX459" fmla="*/ 3139827 w 3510419"/>
              <a:gd name="connsiteY459" fmla="*/ 85817 h 596476"/>
              <a:gd name="connsiteX460" fmla="*/ 3115177 w 3510419"/>
              <a:gd name="connsiteY460" fmla="*/ 63718 h 596476"/>
              <a:gd name="connsiteX461" fmla="*/ 3108377 w 3510419"/>
              <a:gd name="connsiteY461" fmla="*/ 58618 h 596476"/>
              <a:gd name="connsiteX462" fmla="*/ 3104978 w 3510419"/>
              <a:gd name="connsiteY462" fmla="*/ 56069 h 596476"/>
              <a:gd name="connsiteX463" fmla="*/ 3101578 w 3510419"/>
              <a:gd name="connsiteY463" fmla="*/ 54369 h 596476"/>
              <a:gd name="connsiteX464" fmla="*/ 3094778 w 3510419"/>
              <a:gd name="connsiteY464" fmla="*/ 50118 h 596476"/>
              <a:gd name="connsiteX465" fmla="*/ 3091378 w 3510419"/>
              <a:gd name="connsiteY465" fmla="*/ 48418 h 596476"/>
              <a:gd name="connsiteX466" fmla="*/ 3087978 w 3510419"/>
              <a:gd name="connsiteY466" fmla="*/ 46718 h 596476"/>
              <a:gd name="connsiteX467" fmla="*/ 3057379 w 3510419"/>
              <a:gd name="connsiteY467" fmla="*/ 36519 h 596476"/>
              <a:gd name="connsiteX468" fmla="*/ 3025930 w 3510419"/>
              <a:gd name="connsiteY468" fmla="*/ 31419 h 596476"/>
              <a:gd name="connsiteX469" fmla="*/ 2963031 w 3510419"/>
              <a:gd name="connsiteY469" fmla="*/ 33969 h 596476"/>
              <a:gd name="connsiteX470" fmla="*/ 2933282 w 3510419"/>
              <a:gd name="connsiteY470" fmla="*/ 40769 h 596476"/>
              <a:gd name="connsiteX471" fmla="*/ 2918832 w 3510419"/>
              <a:gd name="connsiteY471" fmla="*/ 45018 h 596476"/>
              <a:gd name="connsiteX472" fmla="*/ 2912032 w 3510419"/>
              <a:gd name="connsiteY472" fmla="*/ 47569 h 596476"/>
              <a:gd name="connsiteX473" fmla="*/ 2905233 w 3510419"/>
              <a:gd name="connsiteY473" fmla="*/ 50118 h 596476"/>
              <a:gd name="connsiteX474" fmla="*/ 2820235 w 3510419"/>
              <a:gd name="connsiteY474" fmla="*/ 118117 h 596476"/>
              <a:gd name="connsiteX475" fmla="*/ 2816835 w 3510419"/>
              <a:gd name="connsiteY475" fmla="*/ 123217 h 596476"/>
              <a:gd name="connsiteX476" fmla="*/ 2815135 w 3510419"/>
              <a:gd name="connsiteY476" fmla="*/ 125767 h 596476"/>
              <a:gd name="connsiteX477" fmla="*/ 2813435 w 3510419"/>
              <a:gd name="connsiteY477" fmla="*/ 128316 h 596476"/>
              <a:gd name="connsiteX478" fmla="*/ 2810884 w 3510419"/>
              <a:gd name="connsiteY478" fmla="*/ 134267 h 596476"/>
              <a:gd name="connsiteX479" fmla="*/ 2808335 w 3510419"/>
              <a:gd name="connsiteY479" fmla="*/ 140216 h 596476"/>
              <a:gd name="connsiteX480" fmla="*/ 2807484 w 3510419"/>
              <a:gd name="connsiteY480" fmla="*/ 142767 h 596476"/>
              <a:gd name="connsiteX481" fmla="*/ 2806635 w 3510419"/>
              <a:gd name="connsiteY481" fmla="*/ 145316 h 596476"/>
              <a:gd name="connsiteX482" fmla="*/ 2804935 w 3510419"/>
              <a:gd name="connsiteY482" fmla="*/ 151267 h 596476"/>
              <a:gd name="connsiteX483" fmla="*/ 2804085 w 3510419"/>
              <a:gd name="connsiteY483" fmla="*/ 157216 h 596476"/>
              <a:gd name="connsiteX484" fmla="*/ 2803235 w 3510419"/>
              <a:gd name="connsiteY484" fmla="*/ 159766 h 596476"/>
              <a:gd name="connsiteX485" fmla="*/ 2803235 w 3510419"/>
              <a:gd name="connsiteY485" fmla="*/ 162316 h 596476"/>
              <a:gd name="connsiteX486" fmla="*/ 2802385 w 3510419"/>
              <a:gd name="connsiteY486" fmla="*/ 168266 h 596476"/>
              <a:gd name="connsiteX487" fmla="*/ 2802385 w 3510419"/>
              <a:gd name="connsiteY487" fmla="*/ 174216 h 596476"/>
              <a:gd name="connsiteX488" fmla="*/ 2802385 w 3510419"/>
              <a:gd name="connsiteY488" fmla="*/ 176766 h 596476"/>
              <a:gd name="connsiteX489" fmla="*/ 2802385 w 3510419"/>
              <a:gd name="connsiteY489" fmla="*/ 179316 h 596476"/>
              <a:gd name="connsiteX490" fmla="*/ 2802385 w 3510419"/>
              <a:gd name="connsiteY490" fmla="*/ 185266 h 596476"/>
              <a:gd name="connsiteX491" fmla="*/ 2803235 w 3510419"/>
              <a:gd name="connsiteY491" fmla="*/ 190366 h 596476"/>
              <a:gd name="connsiteX492" fmla="*/ 2803235 w 3510419"/>
              <a:gd name="connsiteY492" fmla="*/ 192915 h 596476"/>
              <a:gd name="connsiteX493" fmla="*/ 2804085 w 3510419"/>
              <a:gd name="connsiteY493" fmla="*/ 195466 h 596476"/>
              <a:gd name="connsiteX494" fmla="*/ 2804935 w 3510419"/>
              <a:gd name="connsiteY494" fmla="*/ 200566 h 596476"/>
              <a:gd name="connsiteX495" fmla="*/ 2806635 w 3510419"/>
              <a:gd name="connsiteY495" fmla="*/ 205665 h 596476"/>
              <a:gd name="connsiteX496" fmla="*/ 2807484 w 3510419"/>
              <a:gd name="connsiteY496" fmla="*/ 208215 h 596476"/>
              <a:gd name="connsiteX497" fmla="*/ 2808335 w 3510419"/>
              <a:gd name="connsiteY497" fmla="*/ 210765 h 596476"/>
              <a:gd name="connsiteX498" fmla="*/ 2810035 w 3510419"/>
              <a:gd name="connsiteY498" fmla="*/ 215865 h 596476"/>
              <a:gd name="connsiteX499" fmla="*/ 2811735 w 3510419"/>
              <a:gd name="connsiteY499" fmla="*/ 220965 h 596476"/>
              <a:gd name="connsiteX500" fmla="*/ 2812585 w 3510419"/>
              <a:gd name="connsiteY500" fmla="*/ 223515 h 596476"/>
              <a:gd name="connsiteX501" fmla="*/ 2813435 w 3510419"/>
              <a:gd name="connsiteY501" fmla="*/ 226065 h 596476"/>
              <a:gd name="connsiteX502" fmla="*/ 2815984 w 3510419"/>
              <a:gd name="connsiteY502" fmla="*/ 230314 h 596476"/>
              <a:gd name="connsiteX503" fmla="*/ 2818535 w 3510419"/>
              <a:gd name="connsiteY503" fmla="*/ 234565 h 596476"/>
              <a:gd name="connsiteX504" fmla="*/ 2824484 w 3510419"/>
              <a:gd name="connsiteY504" fmla="*/ 242214 h 596476"/>
              <a:gd name="connsiteX505" fmla="*/ 2851683 w 3510419"/>
              <a:gd name="connsiteY505" fmla="*/ 266864 h 596476"/>
              <a:gd name="connsiteX506" fmla="*/ 2881433 w 3510419"/>
              <a:gd name="connsiteY506" fmla="*/ 278764 h 596476"/>
              <a:gd name="connsiteX507" fmla="*/ 2908633 w 3510419"/>
              <a:gd name="connsiteY507" fmla="*/ 281313 h 596476"/>
              <a:gd name="connsiteX508" fmla="*/ 2912032 w 3510419"/>
              <a:gd name="connsiteY508" fmla="*/ 281313 h 596476"/>
              <a:gd name="connsiteX509" fmla="*/ 2915432 w 3510419"/>
              <a:gd name="connsiteY509" fmla="*/ 281313 h 596476"/>
              <a:gd name="connsiteX510" fmla="*/ 2921382 w 3510419"/>
              <a:gd name="connsiteY510" fmla="*/ 280464 h 596476"/>
              <a:gd name="connsiteX511" fmla="*/ 2924782 w 3510419"/>
              <a:gd name="connsiteY511" fmla="*/ 279613 h 596476"/>
              <a:gd name="connsiteX512" fmla="*/ 2895882 w 3510419"/>
              <a:gd name="connsiteY512" fmla="*/ 238814 h 596476"/>
              <a:gd name="connsiteX513" fmla="*/ 2939232 w 3510419"/>
              <a:gd name="connsiteY513" fmla="*/ 195466 h 596476"/>
              <a:gd name="connsiteX514" fmla="*/ 2982581 w 3510419"/>
              <a:gd name="connsiteY514" fmla="*/ 238814 h 596476"/>
              <a:gd name="connsiteX515" fmla="*/ 2946881 w 3510419"/>
              <a:gd name="connsiteY515" fmla="*/ 281313 h 596476"/>
              <a:gd name="connsiteX516" fmla="*/ 2944332 w 3510419"/>
              <a:gd name="connsiteY516" fmla="*/ 283013 h 596476"/>
              <a:gd name="connsiteX517" fmla="*/ 2935832 w 3510419"/>
              <a:gd name="connsiteY517" fmla="*/ 287263 h 596476"/>
              <a:gd name="connsiteX518" fmla="*/ 2924782 w 3510419"/>
              <a:gd name="connsiteY518" fmla="*/ 291513 h 596476"/>
              <a:gd name="connsiteX519" fmla="*/ 2918832 w 3510419"/>
              <a:gd name="connsiteY519" fmla="*/ 293213 h 596476"/>
              <a:gd name="connsiteX520" fmla="*/ 2915432 w 3510419"/>
              <a:gd name="connsiteY520" fmla="*/ 294063 h 596476"/>
              <a:gd name="connsiteX521" fmla="*/ 2912032 w 3510419"/>
              <a:gd name="connsiteY521" fmla="*/ 294913 h 596476"/>
              <a:gd name="connsiteX522" fmla="*/ 2880584 w 3510419"/>
              <a:gd name="connsiteY522" fmla="*/ 295763 h 596476"/>
              <a:gd name="connsiteX523" fmla="*/ 2844034 w 3510419"/>
              <a:gd name="connsiteY523" fmla="*/ 284713 h 596476"/>
              <a:gd name="connsiteX524" fmla="*/ 2809184 w 3510419"/>
              <a:gd name="connsiteY524" fmla="*/ 257514 h 596476"/>
              <a:gd name="connsiteX525" fmla="*/ 2801535 w 3510419"/>
              <a:gd name="connsiteY525" fmla="*/ 248164 h 596476"/>
              <a:gd name="connsiteX526" fmla="*/ 2798135 w 3510419"/>
              <a:gd name="connsiteY526" fmla="*/ 243065 h 596476"/>
              <a:gd name="connsiteX527" fmla="*/ 2794735 w 3510419"/>
              <a:gd name="connsiteY527" fmla="*/ 237965 h 596476"/>
              <a:gd name="connsiteX528" fmla="*/ 2793035 w 3510419"/>
              <a:gd name="connsiteY528" fmla="*/ 235414 h 596476"/>
              <a:gd name="connsiteX529" fmla="*/ 2791335 w 3510419"/>
              <a:gd name="connsiteY529" fmla="*/ 232865 h 596476"/>
              <a:gd name="connsiteX530" fmla="*/ 2788785 w 3510419"/>
              <a:gd name="connsiteY530" fmla="*/ 226914 h 596476"/>
              <a:gd name="connsiteX531" fmla="*/ 2786235 w 3510419"/>
              <a:gd name="connsiteY531" fmla="*/ 220965 h 596476"/>
              <a:gd name="connsiteX532" fmla="*/ 2785385 w 3510419"/>
              <a:gd name="connsiteY532" fmla="*/ 217565 h 596476"/>
              <a:gd name="connsiteX533" fmla="*/ 2784535 w 3510419"/>
              <a:gd name="connsiteY533" fmla="*/ 214165 h 596476"/>
              <a:gd name="connsiteX534" fmla="*/ 2782835 w 3510419"/>
              <a:gd name="connsiteY534" fmla="*/ 208215 h 596476"/>
              <a:gd name="connsiteX535" fmla="*/ 2781136 w 3510419"/>
              <a:gd name="connsiteY535" fmla="*/ 201415 h 596476"/>
              <a:gd name="connsiteX536" fmla="*/ 2780285 w 3510419"/>
              <a:gd name="connsiteY536" fmla="*/ 198015 h 596476"/>
              <a:gd name="connsiteX537" fmla="*/ 2779436 w 3510419"/>
              <a:gd name="connsiteY537" fmla="*/ 194615 h 596476"/>
              <a:gd name="connsiteX538" fmla="*/ 2778586 w 3510419"/>
              <a:gd name="connsiteY538" fmla="*/ 187815 h 596476"/>
              <a:gd name="connsiteX539" fmla="*/ 2777736 w 3510419"/>
              <a:gd name="connsiteY539" fmla="*/ 181016 h 596476"/>
              <a:gd name="connsiteX540" fmla="*/ 2777736 w 3510419"/>
              <a:gd name="connsiteY540" fmla="*/ 177616 h 596476"/>
              <a:gd name="connsiteX541" fmla="*/ 2777736 w 3510419"/>
              <a:gd name="connsiteY541" fmla="*/ 174216 h 596476"/>
              <a:gd name="connsiteX542" fmla="*/ 2777736 w 3510419"/>
              <a:gd name="connsiteY542" fmla="*/ 167416 h 596476"/>
              <a:gd name="connsiteX543" fmla="*/ 2778586 w 3510419"/>
              <a:gd name="connsiteY543" fmla="*/ 160616 h 596476"/>
              <a:gd name="connsiteX544" fmla="*/ 2778586 w 3510419"/>
              <a:gd name="connsiteY544" fmla="*/ 157216 h 596476"/>
              <a:gd name="connsiteX545" fmla="*/ 2779436 w 3510419"/>
              <a:gd name="connsiteY545" fmla="*/ 153816 h 596476"/>
              <a:gd name="connsiteX546" fmla="*/ 2781136 w 3510419"/>
              <a:gd name="connsiteY546" fmla="*/ 147016 h 596476"/>
              <a:gd name="connsiteX547" fmla="*/ 2782835 w 3510419"/>
              <a:gd name="connsiteY547" fmla="*/ 140216 h 596476"/>
              <a:gd name="connsiteX548" fmla="*/ 2783685 w 3510419"/>
              <a:gd name="connsiteY548" fmla="*/ 136816 h 596476"/>
              <a:gd name="connsiteX549" fmla="*/ 2784535 w 3510419"/>
              <a:gd name="connsiteY549" fmla="*/ 133416 h 596476"/>
              <a:gd name="connsiteX550" fmla="*/ 2787086 w 3510419"/>
              <a:gd name="connsiteY550" fmla="*/ 126617 h 596476"/>
              <a:gd name="connsiteX551" fmla="*/ 2790485 w 3510419"/>
              <a:gd name="connsiteY551" fmla="*/ 119817 h 596476"/>
              <a:gd name="connsiteX552" fmla="*/ 2792185 w 3510419"/>
              <a:gd name="connsiteY552" fmla="*/ 116417 h 596476"/>
              <a:gd name="connsiteX553" fmla="*/ 2793885 w 3510419"/>
              <a:gd name="connsiteY553" fmla="*/ 113017 h 596476"/>
              <a:gd name="connsiteX554" fmla="*/ 2797285 w 3510419"/>
              <a:gd name="connsiteY554" fmla="*/ 106217 h 596476"/>
              <a:gd name="connsiteX555" fmla="*/ 2815135 w 3510419"/>
              <a:gd name="connsiteY555" fmla="*/ 80718 h 596476"/>
              <a:gd name="connsiteX556" fmla="*/ 2826184 w 3510419"/>
              <a:gd name="connsiteY556" fmla="*/ 68818 h 596476"/>
              <a:gd name="connsiteX557" fmla="*/ 2832134 w 3510419"/>
              <a:gd name="connsiteY557" fmla="*/ 63718 h 596476"/>
              <a:gd name="connsiteX558" fmla="*/ 2838085 w 3510419"/>
              <a:gd name="connsiteY558" fmla="*/ 58618 h 596476"/>
              <a:gd name="connsiteX559" fmla="*/ 2844034 w 3510419"/>
              <a:gd name="connsiteY559" fmla="*/ 53518 h 596476"/>
              <a:gd name="connsiteX560" fmla="*/ 2850834 w 3510419"/>
              <a:gd name="connsiteY560" fmla="*/ 48418 h 596476"/>
              <a:gd name="connsiteX561" fmla="*/ 2854234 w 3510419"/>
              <a:gd name="connsiteY561" fmla="*/ 45869 h 596476"/>
              <a:gd name="connsiteX562" fmla="*/ 2857634 w 3510419"/>
              <a:gd name="connsiteY562" fmla="*/ 43318 h 596476"/>
              <a:gd name="connsiteX563" fmla="*/ 2864434 w 3510419"/>
              <a:gd name="connsiteY563" fmla="*/ 39069 h 596476"/>
              <a:gd name="connsiteX564" fmla="*/ 2871233 w 3510419"/>
              <a:gd name="connsiteY564" fmla="*/ 34819 h 596476"/>
              <a:gd name="connsiteX565" fmla="*/ 2874633 w 3510419"/>
              <a:gd name="connsiteY565" fmla="*/ 33119 h 596476"/>
              <a:gd name="connsiteX566" fmla="*/ 2878033 w 3510419"/>
              <a:gd name="connsiteY566" fmla="*/ 31419 h 596476"/>
              <a:gd name="connsiteX567" fmla="*/ 2885683 w 3510419"/>
              <a:gd name="connsiteY567" fmla="*/ 28019 h 596476"/>
              <a:gd name="connsiteX568" fmla="*/ 2893333 w 3510419"/>
              <a:gd name="connsiteY568" fmla="*/ 24619 h 596476"/>
              <a:gd name="connsiteX569" fmla="*/ 2900982 w 3510419"/>
              <a:gd name="connsiteY569" fmla="*/ 21219 h 596476"/>
              <a:gd name="connsiteX570" fmla="*/ 2908633 w 3510419"/>
              <a:gd name="connsiteY570" fmla="*/ 17819 h 596476"/>
              <a:gd name="connsiteX571" fmla="*/ 2924782 w 3510419"/>
              <a:gd name="connsiteY571" fmla="*/ 12719 h 596476"/>
              <a:gd name="connsiteX572" fmla="*/ 2958781 w 3510419"/>
              <a:gd name="connsiteY572" fmla="*/ 5070 h 596476"/>
              <a:gd name="connsiteX573" fmla="*/ 3030179 w 3510419"/>
              <a:gd name="connsiteY573" fmla="*/ 1670 h 596476"/>
              <a:gd name="connsiteX574" fmla="*/ 480238 w 3510419"/>
              <a:gd name="connsiteY574" fmla="*/ 821 h 596476"/>
              <a:gd name="connsiteX575" fmla="*/ 551637 w 3510419"/>
              <a:gd name="connsiteY575" fmla="*/ 4221 h 596476"/>
              <a:gd name="connsiteX576" fmla="*/ 585637 w 3510419"/>
              <a:gd name="connsiteY576" fmla="*/ 11870 h 596476"/>
              <a:gd name="connsiteX577" fmla="*/ 601786 w 3510419"/>
              <a:gd name="connsiteY577" fmla="*/ 16970 h 596476"/>
              <a:gd name="connsiteX578" fmla="*/ 609436 w 3510419"/>
              <a:gd name="connsiteY578" fmla="*/ 20370 h 596476"/>
              <a:gd name="connsiteX579" fmla="*/ 617085 w 3510419"/>
              <a:gd name="connsiteY579" fmla="*/ 23770 h 596476"/>
              <a:gd name="connsiteX580" fmla="*/ 624735 w 3510419"/>
              <a:gd name="connsiteY580" fmla="*/ 27170 h 596476"/>
              <a:gd name="connsiteX581" fmla="*/ 632385 w 3510419"/>
              <a:gd name="connsiteY581" fmla="*/ 30570 h 596476"/>
              <a:gd name="connsiteX582" fmla="*/ 635785 w 3510419"/>
              <a:gd name="connsiteY582" fmla="*/ 32270 h 596476"/>
              <a:gd name="connsiteX583" fmla="*/ 639185 w 3510419"/>
              <a:gd name="connsiteY583" fmla="*/ 33970 h 596476"/>
              <a:gd name="connsiteX584" fmla="*/ 645985 w 3510419"/>
              <a:gd name="connsiteY584" fmla="*/ 38220 h 596476"/>
              <a:gd name="connsiteX585" fmla="*/ 652785 w 3510419"/>
              <a:gd name="connsiteY585" fmla="*/ 42469 h 596476"/>
              <a:gd name="connsiteX586" fmla="*/ 656184 w 3510419"/>
              <a:gd name="connsiteY586" fmla="*/ 45020 h 596476"/>
              <a:gd name="connsiteX587" fmla="*/ 659584 w 3510419"/>
              <a:gd name="connsiteY587" fmla="*/ 47569 h 596476"/>
              <a:gd name="connsiteX588" fmla="*/ 666384 w 3510419"/>
              <a:gd name="connsiteY588" fmla="*/ 52669 h 596476"/>
              <a:gd name="connsiteX589" fmla="*/ 672334 w 3510419"/>
              <a:gd name="connsiteY589" fmla="*/ 57769 h 596476"/>
              <a:gd name="connsiteX590" fmla="*/ 678284 w 3510419"/>
              <a:gd name="connsiteY590" fmla="*/ 62869 h 596476"/>
              <a:gd name="connsiteX591" fmla="*/ 684233 w 3510419"/>
              <a:gd name="connsiteY591" fmla="*/ 67969 h 596476"/>
              <a:gd name="connsiteX592" fmla="*/ 695283 w 3510419"/>
              <a:gd name="connsiteY592" fmla="*/ 79869 h 596476"/>
              <a:gd name="connsiteX593" fmla="*/ 713134 w 3510419"/>
              <a:gd name="connsiteY593" fmla="*/ 105368 h 596476"/>
              <a:gd name="connsiteX594" fmla="*/ 716533 w 3510419"/>
              <a:gd name="connsiteY594" fmla="*/ 112168 h 596476"/>
              <a:gd name="connsiteX595" fmla="*/ 718232 w 3510419"/>
              <a:gd name="connsiteY595" fmla="*/ 115568 h 596476"/>
              <a:gd name="connsiteX596" fmla="*/ 719933 w 3510419"/>
              <a:gd name="connsiteY596" fmla="*/ 118968 h 596476"/>
              <a:gd name="connsiteX597" fmla="*/ 723332 w 3510419"/>
              <a:gd name="connsiteY597" fmla="*/ 125768 h 596476"/>
              <a:gd name="connsiteX598" fmla="*/ 725883 w 3510419"/>
              <a:gd name="connsiteY598" fmla="*/ 132567 h 596476"/>
              <a:gd name="connsiteX599" fmla="*/ 726732 w 3510419"/>
              <a:gd name="connsiteY599" fmla="*/ 135967 h 596476"/>
              <a:gd name="connsiteX600" fmla="*/ 727583 w 3510419"/>
              <a:gd name="connsiteY600" fmla="*/ 139367 h 596476"/>
              <a:gd name="connsiteX601" fmla="*/ 729283 w 3510419"/>
              <a:gd name="connsiteY601" fmla="*/ 146167 h 596476"/>
              <a:gd name="connsiteX602" fmla="*/ 730983 w 3510419"/>
              <a:gd name="connsiteY602" fmla="*/ 152967 h 596476"/>
              <a:gd name="connsiteX603" fmla="*/ 731832 w 3510419"/>
              <a:gd name="connsiteY603" fmla="*/ 156367 h 596476"/>
              <a:gd name="connsiteX604" fmla="*/ 731832 w 3510419"/>
              <a:gd name="connsiteY604" fmla="*/ 159767 h 596476"/>
              <a:gd name="connsiteX605" fmla="*/ 732683 w 3510419"/>
              <a:gd name="connsiteY605" fmla="*/ 166567 h 596476"/>
              <a:gd name="connsiteX606" fmla="*/ 732683 w 3510419"/>
              <a:gd name="connsiteY606" fmla="*/ 173367 h 596476"/>
              <a:gd name="connsiteX607" fmla="*/ 732683 w 3510419"/>
              <a:gd name="connsiteY607" fmla="*/ 176767 h 596476"/>
              <a:gd name="connsiteX608" fmla="*/ 732683 w 3510419"/>
              <a:gd name="connsiteY608" fmla="*/ 180167 h 596476"/>
              <a:gd name="connsiteX609" fmla="*/ 731832 w 3510419"/>
              <a:gd name="connsiteY609" fmla="*/ 186966 h 596476"/>
              <a:gd name="connsiteX610" fmla="*/ 730983 w 3510419"/>
              <a:gd name="connsiteY610" fmla="*/ 193766 h 596476"/>
              <a:gd name="connsiteX611" fmla="*/ 730133 w 3510419"/>
              <a:gd name="connsiteY611" fmla="*/ 197166 h 596476"/>
              <a:gd name="connsiteX612" fmla="*/ 729283 w 3510419"/>
              <a:gd name="connsiteY612" fmla="*/ 200566 h 596476"/>
              <a:gd name="connsiteX613" fmla="*/ 727583 w 3510419"/>
              <a:gd name="connsiteY613" fmla="*/ 207366 h 596476"/>
              <a:gd name="connsiteX614" fmla="*/ 725883 w 3510419"/>
              <a:gd name="connsiteY614" fmla="*/ 213316 h 596476"/>
              <a:gd name="connsiteX615" fmla="*/ 725032 w 3510419"/>
              <a:gd name="connsiteY615" fmla="*/ 216716 h 596476"/>
              <a:gd name="connsiteX616" fmla="*/ 724183 w 3510419"/>
              <a:gd name="connsiteY616" fmla="*/ 220116 h 596476"/>
              <a:gd name="connsiteX617" fmla="*/ 721633 w 3510419"/>
              <a:gd name="connsiteY617" fmla="*/ 226065 h 596476"/>
              <a:gd name="connsiteX618" fmla="*/ 719083 w 3510419"/>
              <a:gd name="connsiteY618" fmla="*/ 232016 h 596476"/>
              <a:gd name="connsiteX619" fmla="*/ 717383 w 3510419"/>
              <a:gd name="connsiteY619" fmla="*/ 234565 h 596476"/>
              <a:gd name="connsiteX620" fmla="*/ 715683 w 3510419"/>
              <a:gd name="connsiteY620" fmla="*/ 237116 h 596476"/>
              <a:gd name="connsiteX621" fmla="*/ 712283 w 3510419"/>
              <a:gd name="connsiteY621" fmla="*/ 242216 h 596476"/>
              <a:gd name="connsiteX622" fmla="*/ 708883 w 3510419"/>
              <a:gd name="connsiteY622" fmla="*/ 247315 h 596476"/>
              <a:gd name="connsiteX623" fmla="*/ 701233 w 3510419"/>
              <a:gd name="connsiteY623" fmla="*/ 256665 h 596476"/>
              <a:gd name="connsiteX624" fmla="*/ 666384 w 3510419"/>
              <a:gd name="connsiteY624" fmla="*/ 283864 h 596476"/>
              <a:gd name="connsiteX625" fmla="*/ 629835 w 3510419"/>
              <a:gd name="connsiteY625" fmla="*/ 294914 h 596476"/>
              <a:gd name="connsiteX626" fmla="*/ 598386 w 3510419"/>
              <a:gd name="connsiteY626" fmla="*/ 294064 h 596476"/>
              <a:gd name="connsiteX627" fmla="*/ 594986 w 3510419"/>
              <a:gd name="connsiteY627" fmla="*/ 293214 h 596476"/>
              <a:gd name="connsiteX628" fmla="*/ 591586 w 3510419"/>
              <a:gd name="connsiteY628" fmla="*/ 292364 h 596476"/>
              <a:gd name="connsiteX629" fmla="*/ 585637 w 3510419"/>
              <a:gd name="connsiteY629" fmla="*/ 290664 h 596476"/>
              <a:gd name="connsiteX630" fmla="*/ 574586 w 3510419"/>
              <a:gd name="connsiteY630" fmla="*/ 286414 h 596476"/>
              <a:gd name="connsiteX631" fmla="*/ 566087 w 3510419"/>
              <a:gd name="connsiteY631" fmla="*/ 282164 h 596476"/>
              <a:gd name="connsiteX632" fmla="*/ 563536 w 3510419"/>
              <a:gd name="connsiteY632" fmla="*/ 280464 h 596476"/>
              <a:gd name="connsiteX633" fmla="*/ 527837 w 3510419"/>
              <a:gd name="connsiteY633" fmla="*/ 237965 h 596476"/>
              <a:gd name="connsiteX634" fmla="*/ 571186 w 3510419"/>
              <a:gd name="connsiteY634" fmla="*/ 194617 h 596476"/>
              <a:gd name="connsiteX635" fmla="*/ 614535 w 3510419"/>
              <a:gd name="connsiteY635" fmla="*/ 237965 h 596476"/>
              <a:gd name="connsiteX636" fmla="*/ 585637 w 3510419"/>
              <a:gd name="connsiteY636" fmla="*/ 278764 h 596476"/>
              <a:gd name="connsiteX637" fmla="*/ 589036 w 3510419"/>
              <a:gd name="connsiteY637" fmla="*/ 279615 h 596476"/>
              <a:gd name="connsiteX638" fmla="*/ 594986 w 3510419"/>
              <a:gd name="connsiteY638" fmla="*/ 280464 h 596476"/>
              <a:gd name="connsiteX639" fmla="*/ 598386 w 3510419"/>
              <a:gd name="connsiteY639" fmla="*/ 280464 h 596476"/>
              <a:gd name="connsiteX640" fmla="*/ 601786 w 3510419"/>
              <a:gd name="connsiteY640" fmla="*/ 280464 h 596476"/>
              <a:gd name="connsiteX641" fmla="*/ 628985 w 3510419"/>
              <a:gd name="connsiteY641" fmla="*/ 277915 h 596476"/>
              <a:gd name="connsiteX642" fmla="*/ 658734 w 3510419"/>
              <a:gd name="connsiteY642" fmla="*/ 266015 h 596476"/>
              <a:gd name="connsiteX643" fmla="*/ 685934 w 3510419"/>
              <a:gd name="connsiteY643" fmla="*/ 241365 h 596476"/>
              <a:gd name="connsiteX644" fmla="*/ 691884 w 3510419"/>
              <a:gd name="connsiteY644" fmla="*/ 233716 h 596476"/>
              <a:gd name="connsiteX645" fmla="*/ 694434 w 3510419"/>
              <a:gd name="connsiteY645" fmla="*/ 229465 h 596476"/>
              <a:gd name="connsiteX646" fmla="*/ 696983 w 3510419"/>
              <a:gd name="connsiteY646" fmla="*/ 225216 h 596476"/>
              <a:gd name="connsiteX647" fmla="*/ 697833 w 3510419"/>
              <a:gd name="connsiteY647" fmla="*/ 222666 h 596476"/>
              <a:gd name="connsiteX648" fmla="*/ 698683 w 3510419"/>
              <a:gd name="connsiteY648" fmla="*/ 220116 h 596476"/>
              <a:gd name="connsiteX649" fmla="*/ 700383 w 3510419"/>
              <a:gd name="connsiteY649" fmla="*/ 215016 h 596476"/>
              <a:gd name="connsiteX650" fmla="*/ 702083 w 3510419"/>
              <a:gd name="connsiteY650" fmla="*/ 209916 h 596476"/>
              <a:gd name="connsiteX651" fmla="*/ 702934 w 3510419"/>
              <a:gd name="connsiteY651" fmla="*/ 207366 h 596476"/>
              <a:gd name="connsiteX652" fmla="*/ 703783 w 3510419"/>
              <a:gd name="connsiteY652" fmla="*/ 204816 h 596476"/>
              <a:gd name="connsiteX653" fmla="*/ 705483 w 3510419"/>
              <a:gd name="connsiteY653" fmla="*/ 199717 h 596476"/>
              <a:gd name="connsiteX654" fmla="*/ 706333 w 3510419"/>
              <a:gd name="connsiteY654" fmla="*/ 194617 h 596476"/>
              <a:gd name="connsiteX655" fmla="*/ 707183 w 3510419"/>
              <a:gd name="connsiteY655" fmla="*/ 192066 h 596476"/>
              <a:gd name="connsiteX656" fmla="*/ 707183 w 3510419"/>
              <a:gd name="connsiteY656" fmla="*/ 189517 h 596476"/>
              <a:gd name="connsiteX657" fmla="*/ 708033 w 3510419"/>
              <a:gd name="connsiteY657" fmla="*/ 184417 h 596476"/>
              <a:gd name="connsiteX658" fmla="*/ 708033 w 3510419"/>
              <a:gd name="connsiteY658" fmla="*/ 178467 h 596476"/>
              <a:gd name="connsiteX659" fmla="*/ 708033 w 3510419"/>
              <a:gd name="connsiteY659" fmla="*/ 175917 h 596476"/>
              <a:gd name="connsiteX660" fmla="*/ 708033 w 3510419"/>
              <a:gd name="connsiteY660" fmla="*/ 173367 h 596476"/>
              <a:gd name="connsiteX661" fmla="*/ 708033 w 3510419"/>
              <a:gd name="connsiteY661" fmla="*/ 167417 h 596476"/>
              <a:gd name="connsiteX662" fmla="*/ 707183 w 3510419"/>
              <a:gd name="connsiteY662" fmla="*/ 161467 h 596476"/>
              <a:gd name="connsiteX663" fmla="*/ 707183 w 3510419"/>
              <a:gd name="connsiteY663" fmla="*/ 158917 h 596476"/>
              <a:gd name="connsiteX664" fmla="*/ 706333 w 3510419"/>
              <a:gd name="connsiteY664" fmla="*/ 156367 h 596476"/>
              <a:gd name="connsiteX665" fmla="*/ 705483 w 3510419"/>
              <a:gd name="connsiteY665" fmla="*/ 150418 h 596476"/>
              <a:gd name="connsiteX666" fmla="*/ 703783 w 3510419"/>
              <a:gd name="connsiteY666" fmla="*/ 144467 h 596476"/>
              <a:gd name="connsiteX667" fmla="*/ 702934 w 3510419"/>
              <a:gd name="connsiteY667" fmla="*/ 141918 h 596476"/>
              <a:gd name="connsiteX668" fmla="*/ 702083 w 3510419"/>
              <a:gd name="connsiteY668" fmla="*/ 139367 h 596476"/>
              <a:gd name="connsiteX669" fmla="*/ 699533 w 3510419"/>
              <a:gd name="connsiteY669" fmla="*/ 133418 h 596476"/>
              <a:gd name="connsiteX670" fmla="*/ 696983 w 3510419"/>
              <a:gd name="connsiteY670" fmla="*/ 127467 h 596476"/>
              <a:gd name="connsiteX671" fmla="*/ 695283 w 3510419"/>
              <a:gd name="connsiteY671" fmla="*/ 124918 h 596476"/>
              <a:gd name="connsiteX672" fmla="*/ 693584 w 3510419"/>
              <a:gd name="connsiteY672" fmla="*/ 122368 h 596476"/>
              <a:gd name="connsiteX673" fmla="*/ 690184 w 3510419"/>
              <a:gd name="connsiteY673" fmla="*/ 117268 h 596476"/>
              <a:gd name="connsiteX674" fmla="*/ 605186 w 3510419"/>
              <a:gd name="connsiteY674" fmla="*/ 49269 h 596476"/>
              <a:gd name="connsiteX675" fmla="*/ 598386 w 3510419"/>
              <a:gd name="connsiteY675" fmla="*/ 46720 h 596476"/>
              <a:gd name="connsiteX676" fmla="*/ 591586 w 3510419"/>
              <a:gd name="connsiteY676" fmla="*/ 44169 h 596476"/>
              <a:gd name="connsiteX677" fmla="*/ 577137 w 3510419"/>
              <a:gd name="connsiteY677" fmla="*/ 39920 h 596476"/>
              <a:gd name="connsiteX678" fmla="*/ 547387 w 3510419"/>
              <a:gd name="connsiteY678" fmla="*/ 33120 h 596476"/>
              <a:gd name="connsiteX679" fmla="*/ 484488 w 3510419"/>
              <a:gd name="connsiteY679" fmla="*/ 30570 h 596476"/>
              <a:gd name="connsiteX680" fmla="*/ 453039 w 3510419"/>
              <a:gd name="connsiteY680" fmla="*/ 35670 h 596476"/>
              <a:gd name="connsiteX681" fmla="*/ 422440 w 3510419"/>
              <a:gd name="connsiteY681" fmla="*/ 45869 h 596476"/>
              <a:gd name="connsiteX682" fmla="*/ 419040 w 3510419"/>
              <a:gd name="connsiteY682" fmla="*/ 47569 h 596476"/>
              <a:gd name="connsiteX683" fmla="*/ 415641 w 3510419"/>
              <a:gd name="connsiteY683" fmla="*/ 49269 h 596476"/>
              <a:gd name="connsiteX684" fmla="*/ 408840 w 3510419"/>
              <a:gd name="connsiteY684" fmla="*/ 53520 h 596476"/>
              <a:gd name="connsiteX685" fmla="*/ 405441 w 3510419"/>
              <a:gd name="connsiteY685" fmla="*/ 55220 h 596476"/>
              <a:gd name="connsiteX686" fmla="*/ 402040 w 3510419"/>
              <a:gd name="connsiteY686" fmla="*/ 57769 h 596476"/>
              <a:gd name="connsiteX687" fmla="*/ 395240 w 3510419"/>
              <a:gd name="connsiteY687" fmla="*/ 62869 h 596476"/>
              <a:gd name="connsiteX688" fmla="*/ 370591 w 3510419"/>
              <a:gd name="connsiteY688" fmla="*/ 84968 h 596476"/>
              <a:gd name="connsiteX689" fmla="*/ 350192 w 3510419"/>
              <a:gd name="connsiteY689" fmla="*/ 113868 h 596476"/>
              <a:gd name="connsiteX690" fmla="*/ 335741 w 3510419"/>
              <a:gd name="connsiteY690" fmla="*/ 151267 h 596476"/>
              <a:gd name="connsiteX691" fmla="*/ 331492 w 3510419"/>
              <a:gd name="connsiteY691" fmla="*/ 195466 h 596476"/>
              <a:gd name="connsiteX692" fmla="*/ 332342 w 3510419"/>
              <a:gd name="connsiteY692" fmla="*/ 207366 h 596476"/>
              <a:gd name="connsiteX693" fmla="*/ 334042 w 3510419"/>
              <a:gd name="connsiteY693" fmla="*/ 219266 h 596476"/>
              <a:gd name="connsiteX694" fmla="*/ 339992 w 3510419"/>
              <a:gd name="connsiteY694" fmla="*/ 243915 h 596476"/>
              <a:gd name="connsiteX695" fmla="*/ 349341 w 3510419"/>
              <a:gd name="connsiteY695" fmla="*/ 268564 h 596476"/>
              <a:gd name="connsiteX696" fmla="*/ 362942 w 3510419"/>
              <a:gd name="connsiteY696" fmla="*/ 292364 h 596476"/>
              <a:gd name="connsiteX697" fmla="*/ 379941 w 3510419"/>
              <a:gd name="connsiteY697" fmla="*/ 315314 h 596476"/>
              <a:gd name="connsiteX698" fmla="*/ 389291 w 3510419"/>
              <a:gd name="connsiteY698" fmla="*/ 326363 h 596476"/>
              <a:gd name="connsiteX699" fmla="*/ 394391 w 3510419"/>
              <a:gd name="connsiteY699" fmla="*/ 331463 h 596476"/>
              <a:gd name="connsiteX700" fmla="*/ 399490 w 3510419"/>
              <a:gd name="connsiteY700" fmla="*/ 336563 h 596476"/>
              <a:gd name="connsiteX701" fmla="*/ 404590 w 3510419"/>
              <a:gd name="connsiteY701" fmla="*/ 341663 h 596476"/>
              <a:gd name="connsiteX702" fmla="*/ 410540 w 3510419"/>
              <a:gd name="connsiteY702" fmla="*/ 346763 h 596476"/>
              <a:gd name="connsiteX703" fmla="*/ 422440 w 3510419"/>
              <a:gd name="connsiteY703" fmla="*/ 356113 h 596476"/>
              <a:gd name="connsiteX704" fmla="*/ 428390 w 3510419"/>
              <a:gd name="connsiteY704" fmla="*/ 361213 h 596476"/>
              <a:gd name="connsiteX705" fmla="*/ 435190 w 3510419"/>
              <a:gd name="connsiteY705" fmla="*/ 365462 h 596476"/>
              <a:gd name="connsiteX706" fmla="*/ 441989 w 3510419"/>
              <a:gd name="connsiteY706" fmla="*/ 369713 h 596476"/>
              <a:gd name="connsiteX707" fmla="*/ 448789 w 3510419"/>
              <a:gd name="connsiteY707" fmla="*/ 373962 h 596476"/>
              <a:gd name="connsiteX708" fmla="*/ 462389 w 3510419"/>
              <a:gd name="connsiteY708" fmla="*/ 382462 h 596476"/>
              <a:gd name="connsiteX709" fmla="*/ 475989 w 3510419"/>
              <a:gd name="connsiteY709" fmla="*/ 390112 h 596476"/>
              <a:gd name="connsiteX710" fmla="*/ 490439 w 3510419"/>
              <a:gd name="connsiteY710" fmla="*/ 397761 h 596476"/>
              <a:gd name="connsiteX711" fmla="*/ 498088 w 3510419"/>
              <a:gd name="connsiteY711" fmla="*/ 401161 h 596476"/>
              <a:gd name="connsiteX712" fmla="*/ 505738 w 3510419"/>
              <a:gd name="connsiteY712" fmla="*/ 404561 h 596476"/>
              <a:gd name="connsiteX713" fmla="*/ 513388 w 3510419"/>
              <a:gd name="connsiteY713" fmla="*/ 407961 h 596476"/>
              <a:gd name="connsiteX714" fmla="*/ 521037 w 3510419"/>
              <a:gd name="connsiteY714" fmla="*/ 411361 h 596476"/>
              <a:gd name="connsiteX715" fmla="*/ 536337 w 3510419"/>
              <a:gd name="connsiteY715" fmla="*/ 416461 h 596476"/>
              <a:gd name="connsiteX716" fmla="*/ 552487 w 3510419"/>
              <a:gd name="connsiteY716" fmla="*/ 420711 h 596476"/>
              <a:gd name="connsiteX717" fmla="*/ 560987 w 3510419"/>
              <a:gd name="connsiteY717" fmla="*/ 422411 h 596476"/>
              <a:gd name="connsiteX718" fmla="*/ 569486 w 3510419"/>
              <a:gd name="connsiteY718" fmla="*/ 424111 h 596476"/>
              <a:gd name="connsiteX719" fmla="*/ 637485 w 3510419"/>
              <a:gd name="connsiteY719" fmla="*/ 434311 h 596476"/>
              <a:gd name="connsiteX720" fmla="*/ 655334 w 3510419"/>
              <a:gd name="connsiteY720" fmla="*/ 436011 h 596476"/>
              <a:gd name="connsiteX721" fmla="*/ 663834 w 3510419"/>
              <a:gd name="connsiteY721" fmla="*/ 436860 h 596476"/>
              <a:gd name="connsiteX722" fmla="*/ 672334 w 3510419"/>
              <a:gd name="connsiteY722" fmla="*/ 436860 h 596476"/>
              <a:gd name="connsiteX723" fmla="*/ 690184 w 3510419"/>
              <a:gd name="connsiteY723" fmla="*/ 437711 h 596476"/>
              <a:gd name="connsiteX724" fmla="*/ 708033 w 3510419"/>
              <a:gd name="connsiteY724" fmla="*/ 437711 h 596476"/>
              <a:gd name="connsiteX725" fmla="*/ 725883 w 3510419"/>
              <a:gd name="connsiteY725" fmla="*/ 437711 h 596476"/>
              <a:gd name="connsiteX726" fmla="*/ 743732 w 3510419"/>
              <a:gd name="connsiteY726" fmla="*/ 437711 h 596476"/>
              <a:gd name="connsiteX727" fmla="*/ 761582 w 3510419"/>
              <a:gd name="connsiteY727" fmla="*/ 437711 h 596476"/>
              <a:gd name="connsiteX728" fmla="*/ 770932 w 3510419"/>
              <a:gd name="connsiteY728" fmla="*/ 437711 h 596476"/>
              <a:gd name="connsiteX729" fmla="*/ 780282 w 3510419"/>
              <a:gd name="connsiteY729" fmla="*/ 436860 h 596476"/>
              <a:gd name="connsiteX730" fmla="*/ 798132 w 3510419"/>
              <a:gd name="connsiteY730" fmla="*/ 436011 h 596476"/>
              <a:gd name="connsiteX731" fmla="*/ 815981 w 3510419"/>
              <a:gd name="connsiteY731" fmla="*/ 434311 h 596476"/>
              <a:gd name="connsiteX732" fmla="*/ 852529 w 3510419"/>
              <a:gd name="connsiteY732" fmla="*/ 430061 h 596476"/>
              <a:gd name="connsiteX733" fmla="*/ 870379 w 3510419"/>
              <a:gd name="connsiteY733" fmla="*/ 427511 h 596476"/>
              <a:gd name="connsiteX734" fmla="*/ 888229 w 3510419"/>
              <a:gd name="connsiteY734" fmla="*/ 424111 h 596476"/>
              <a:gd name="connsiteX735" fmla="*/ 923929 w 3510419"/>
              <a:gd name="connsiteY735" fmla="*/ 416461 h 596476"/>
              <a:gd name="connsiteX736" fmla="*/ 995326 w 3510419"/>
              <a:gd name="connsiteY736" fmla="*/ 398612 h 596476"/>
              <a:gd name="connsiteX737" fmla="*/ 1065024 w 3510419"/>
              <a:gd name="connsiteY737" fmla="*/ 378212 h 596476"/>
              <a:gd name="connsiteX738" fmla="*/ 1133873 w 3510419"/>
              <a:gd name="connsiteY738" fmla="*/ 356962 h 596476"/>
              <a:gd name="connsiteX739" fmla="*/ 1201021 w 3510419"/>
              <a:gd name="connsiteY739" fmla="*/ 336563 h 596476"/>
              <a:gd name="connsiteX740" fmla="*/ 1330218 w 3510419"/>
              <a:gd name="connsiteY740" fmla="*/ 299164 h 596476"/>
              <a:gd name="connsiteX741" fmla="*/ 1392267 w 3510419"/>
              <a:gd name="connsiteY741" fmla="*/ 284715 h 596476"/>
              <a:gd name="connsiteX742" fmla="*/ 1451766 w 3510419"/>
              <a:gd name="connsiteY742" fmla="*/ 276215 h 596476"/>
              <a:gd name="connsiteX743" fmla="*/ 1560563 w 3510419"/>
              <a:gd name="connsiteY743" fmla="*/ 279615 h 596476"/>
              <a:gd name="connsiteX744" fmla="*/ 1607312 w 3510419"/>
              <a:gd name="connsiteY744" fmla="*/ 292364 h 596476"/>
              <a:gd name="connsiteX745" fmla="*/ 1644711 w 3510419"/>
              <a:gd name="connsiteY745" fmla="*/ 315314 h 596476"/>
              <a:gd name="connsiteX746" fmla="*/ 1657461 w 3510419"/>
              <a:gd name="connsiteY746" fmla="*/ 330613 h 596476"/>
              <a:gd name="connsiteX747" fmla="*/ 1664261 w 3510419"/>
              <a:gd name="connsiteY747" fmla="*/ 347613 h 596476"/>
              <a:gd name="connsiteX748" fmla="*/ 1665111 w 3510419"/>
              <a:gd name="connsiteY748" fmla="*/ 351862 h 596476"/>
              <a:gd name="connsiteX749" fmla="*/ 1665961 w 3510419"/>
              <a:gd name="connsiteY749" fmla="*/ 356113 h 596476"/>
              <a:gd name="connsiteX750" fmla="*/ 1665961 w 3510419"/>
              <a:gd name="connsiteY750" fmla="*/ 364613 h 596476"/>
              <a:gd name="connsiteX751" fmla="*/ 1663411 w 3510419"/>
              <a:gd name="connsiteY751" fmla="*/ 379912 h 596476"/>
              <a:gd name="connsiteX752" fmla="*/ 1650661 w 3510419"/>
              <a:gd name="connsiteY752" fmla="*/ 402012 h 596476"/>
              <a:gd name="connsiteX753" fmla="*/ 1634511 w 3510419"/>
              <a:gd name="connsiteY753" fmla="*/ 411361 h 596476"/>
              <a:gd name="connsiteX754" fmla="*/ 1622612 w 3510419"/>
              <a:gd name="connsiteY754" fmla="*/ 411361 h 596476"/>
              <a:gd name="connsiteX755" fmla="*/ 1620062 w 3510419"/>
              <a:gd name="connsiteY755" fmla="*/ 410512 h 596476"/>
              <a:gd name="connsiteX756" fmla="*/ 1619212 w 3510419"/>
              <a:gd name="connsiteY756" fmla="*/ 409661 h 596476"/>
              <a:gd name="connsiteX757" fmla="*/ 1623462 w 3510419"/>
              <a:gd name="connsiteY757" fmla="*/ 410512 h 596476"/>
              <a:gd name="connsiteX758" fmla="*/ 1634511 w 3510419"/>
              <a:gd name="connsiteY758" fmla="*/ 409661 h 596476"/>
              <a:gd name="connsiteX759" fmla="*/ 1648961 w 3510419"/>
              <a:gd name="connsiteY759" fmla="*/ 400312 h 596476"/>
              <a:gd name="connsiteX760" fmla="*/ 1660011 w 3510419"/>
              <a:gd name="connsiteY760" fmla="*/ 379062 h 596476"/>
              <a:gd name="connsiteX761" fmla="*/ 1661711 w 3510419"/>
              <a:gd name="connsiteY761" fmla="*/ 364613 h 596476"/>
              <a:gd name="connsiteX762" fmla="*/ 1660861 w 3510419"/>
              <a:gd name="connsiteY762" fmla="*/ 356962 h 596476"/>
              <a:gd name="connsiteX763" fmla="*/ 1660011 w 3510419"/>
              <a:gd name="connsiteY763" fmla="*/ 352713 h 596476"/>
              <a:gd name="connsiteX764" fmla="*/ 1659161 w 3510419"/>
              <a:gd name="connsiteY764" fmla="*/ 348463 h 596476"/>
              <a:gd name="connsiteX765" fmla="*/ 1652361 w 3510419"/>
              <a:gd name="connsiteY765" fmla="*/ 333163 h 596476"/>
              <a:gd name="connsiteX766" fmla="*/ 1640462 w 3510419"/>
              <a:gd name="connsiteY766" fmla="*/ 318714 h 596476"/>
              <a:gd name="connsiteX767" fmla="*/ 1604762 w 3510419"/>
              <a:gd name="connsiteY767" fmla="*/ 298314 h 596476"/>
              <a:gd name="connsiteX768" fmla="*/ 1559713 w 3510419"/>
              <a:gd name="connsiteY768" fmla="*/ 287264 h 596476"/>
              <a:gd name="connsiteX769" fmla="*/ 1453466 w 3510419"/>
              <a:gd name="connsiteY769" fmla="*/ 286414 h 596476"/>
              <a:gd name="connsiteX770" fmla="*/ 1394817 w 3510419"/>
              <a:gd name="connsiteY770" fmla="*/ 296614 h 596476"/>
              <a:gd name="connsiteX771" fmla="*/ 1334469 w 3510419"/>
              <a:gd name="connsiteY771" fmla="*/ 311914 h 596476"/>
              <a:gd name="connsiteX772" fmla="*/ 1206972 w 3510419"/>
              <a:gd name="connsiteY772" fmla="*/ 351862 h 596476"/>
              <a:gd name="connsiteX773" fmla="*/ 1139823 w 3510419"/>
              <a:gd name="connsiteY773" fmla="*/ 373112 h 596476"/>
              <a:gd name="connsiteX774" fmla="*/ 1071824 w 3510419"/>
              <a:gd name="connsiteY774" fmla="*/ 395212 h 596476"/>
              <a:gd name="connsiteX775" fmla="*/ 1002127 w 3510419"/>
              <a:gd name="connsiteY775" fmla="*/ 416461 h 596476"/>
              <a:gd name="connsiteX776" fmla="*/ 930728 w 3510419"/>
              <a:gd name="connsiteY776" fmla="*/ 436011 h 596476"/>
              <a:gd name="connsiteX777" fmla="*/ 894179 w 3510419"/>
              <a:gd name="connsiteY777" fmla="*/ 444511 h 596476"/>
              <a:gd name="connsiteX778" fmla="*/ 875479 w 3510419"/>
              <a:gd name="connsiteY778" fmla="*/ 447911 h 596476"/>
              <a:gd name="connsiteX779" fmla="*/ 856780 w 3510419"/>
              <a:gd name="connsiteY779" fmla="*/ 451311 h 596476"/>
              <a:gd name="connsiteX780" fmla="*/ 819381 w 3510419"/>
              <a:gd name="connsiteY780" fmla="*/ 456410 h 596476"/>
              <a:gd name="connsiteX781" fmla="*/ 800681 w 3510419"/>
              <a:gd name="connsiteY781" fmla="*/ 458960 h 596476"/>
              <a:gd name="connsiteX782" fmla="*/ 781981 w 3510419"/>
              <a:gd name="connsiteY782" fmla="*/ 460660 h 596476"/>
              <a:gd name="connsiteX783" fmla="*/ 772632 w 3510419"/>
              <a:gd name="connsiteY783" fmla="*/ 461510 h 596476"/>
              <a:gd name="connsiteX784" fmla="*/ 763282 w 3510419"/>
              <a:gd name="connsiteY784" fmla="*/ 461510 h 596476"/>
              <a:gd name="connsiteX785" fmla="*/ 744582 w 3510419"/>
              <a:gd name="connsiteY785" fmla="*/ 462360 h 596476"/>
              <a:gd name="connsiteX786" fmla="*/ 725883 w 3510419"/>
              <a:gd name="connsiteY786" fmla="*/ 462360 h 596476"/>
              <a:gd name="connsiteX787" fmla="*/ 707183 w 3510419"/>
              <a:gd name="connsiteY787" fmla="*/ 462360 h 596476"/>
              <a:gd name="connsiteX788" fmla="*/ 688484 w 3510419"/>
              <a:gd name="connsiteY788" fmla="*/ 462360 h 596476"/>
              <a:gd name="connsiteX789" fmla="*/ 669784 w 3510419"/>
              <a:gd name="connsiteY789" fmla="*/ 461510 h 596476"/>
              <a:gd name="connsiteX790" fmla="*/ 660435 w 3510419"/>
              <a:gd name="connsiteY790" fmla="*/ 461510 h 596476"/>
              <a:gd name="connsiteX791" fmla="*/ 651085 w 3510419"/>
              <a:gd name="connsiteY791" fmla="*/ 460660 h 596476"/>
              <a:gd name="connsiteX792" fmla="*/ 633235 w 3510419"/>
              <a:gd name="connsiteY792" fmla="*/ 459810 h 596476"/>
              <a:gd name="connsiteX793" fmla="*/ 560987 w 3510419"/>
              <a:gd name="connsiteY793" fmla="*/ 449611 h 596476"/>
              <a:gd name="connsiteX794" fmla="*/ 552487 w 3510419"/>
              <a:gd name="connsiteY794" fmla="*/ 447911 h 596476"/>
              <a:gd name="connsiteX795" fmla="*/ 543987 w 3510419"/>
              <a:gd name="connsiteY795" fmla="*/ 446211 h 596476"/>
              <a:gd name="connsiteX796" fmla="*/ 526987 w 3510419"/>
              <a:gd name="connsiteY796" fmla="*/ 441111 h 596476"/>
              <a:gd name="connsiteX797" fmla="*/ 509988 w 3510419"/>
              <a:gd name="connsiteY797" fmla="*/ 435161 h 596476"/>
              <a:gd name="connsiteX798" fmla="*/ 501488 w 3510419"/>
              <a:gd name="connsiteY798" fmla="*/ 431761 h 596476"/>
              <a:gd name="connsiteX799" fmla="*/ 492988 w 3510419"/>
              <a:gd name="connsiteY799" fmla="*/ 428361 h 596476"/>
              <a:gd name="connsiteX800" fmla="*/ 484488 w 3510419"/>
              <a:gd name="connsiteY800" fmla="*/ 424961 h 596476"/>
              <a:gd name="connsiteX801" fmla="*/ 476838 w 3510419"/>
              <a:gd name="connsiteY801" fmla="*/ 421561 h 596476"/>
              <a:gd name="connsiteX802" fmla="*/ 461539 w 3510419"/>
              <a:gd name="connsiteY802" fmla="*/ 413911 h 596476"/>
              <a:gd name="connsiteX803" fmla="*/ 446239 w 3510419"/>
              <a:gd name="connsiteY803" fmla="*/ 405412 h 596476"/>
              <a:gd name="connsiteX804" fmla="*/ 431790 w 3510419"/>
              <a:gd name="connsiteY804" fmla="*/ 396061 h 596476"/>
              <a:gd name="connsiteX805" fmla="*/ 424990 w 3510419"/>
              <a:gd name="connsiteY805" fmla="*/ 391812 h 596476"/>
              <a:gd name="connsiteX806" fmla="*/ 418190 w 3510419"/>
              <a:gd name="connsiteY806" fmla="*/ 386712 h 596476"/>
              <a:gd name="connsiteX807" fmla="*/ 411390 w 3510419"/>
              <a:gd name="connsiteY807" fmla="*/ 381612 h 596476"/>
              <a:gd name="connsiteX808" fmla="*/ 404590 w 3510419"/>
              <a:gd name="connsiteY808" fmla="*/ 376512 h 596476"/>
              <a:gd name="connsiteX809" fmla="*/ 391840 w 3510419"/>
              <a:gd name="connsiteY809" fmla="*/ 366313 h 596476"/>
              <a:gd name="connsiteX810" fmla="*/ 385040 w 3510419"/>
              <a:gd name="connsiteY810" fmla="*/ 361213 h 596476"/>
              <a:gd name="connsiteX811" fmla="*/ 379091 w 3510419"/>
              <a:gd name="connsiteY811" fmla="*/ 356113 h 596476"/>
              <a:gd name="connsiteX812" fmla="*/ 373142 w 3510419"/>
              <a:gd name="connsiteY812" fmla="*/ 350163 h 596476"/>
              <a:gd name="connsiteX813" fmla="*/ 367191 w 3510419"/>
              <a:gd name="connsiteY813" fmla="*/ 344213 h 596476"/>
              <a:gd name="connsiteX814" fmla="*/ 356142 w 3510419"/>
              <a:gd name="connsiteY814" fmla="*/ 332313 h 596476"/>
              <a:gd name="connsiteX815" fmla="*/ 336592 w 3510419"/>
              <a:gd name="connsiteY815" fmla="*/ 306814 h 596476"/>
              <a:gd name="connsiteX816" fmla="*/ 321292 w 3510419"/>
              <a:gd name="connsiteY816" fmla="*/ 279615 h 596476"/>
              <a:gd name="connsiteX817" fmla="*/ 309393 w 3510419"/>
              <a:gd name="connsiteY817" fmla="*/ 251565 h 596476"/>
              <a:gd name="connsiteX818" fmla="*/ 301742 w 3510419"/>
              <a:gd name="connsiteY818" fmla="*/ 147018 h 596476"/>
              <a:gd name="connsiteX819" fmla="*/ 319592 w 3510419"/>
              <a:gd name="connsiteY819" fmla="*/ 101119 h 596476"/>
              <a:gd name="connsiteX820" fmla="*/ 345092 w 3510419"/>
              <a:gd name="connsiteY820" fmla="*/ 66269 h 596476"/>
              <a:gd name="connsiteX821" fmla="*/ 373991 w 3510419"/>
              <a:gd name="connsiteY821" fmla="*/ 39920 h 596476"/>
              <a:gd name="connsiteX822" fmla="*/ 381641 w 3510419"/>
              <a:gd name="connsiteY822" fmla="*/ 33970 h 596476"/>
              <a:gd name="connsiteX823" fmla="*/ 385891 w 3510419"/>
              <a:gd name="connsiteY823" fmla="*/ 31420 h 596476"/>
              <a:gd name="connsiteX824" fmla="*/ 390141 w 3510419"/>
              <a:gd name="connsiteY824" fmla="*/ 28870 h 596476"/>
              <a:gd name="connsiteX825" fmla="*/ 398641 w 3510419"/>
              <a:gd name="connsiteY825" fmla="*/ 23770 h 596476"/>
              <a:gd name="connsiteX826" fmla="*/ 402890 w 3510419"/>
              <a:gd name="connsiteY826" fmla="*/ 21220 h 596476"/>
              <a:gd name="connsiteX827" fmla="*/ 407141 w 3510419"/>
              <a:gd name="connsiteY827" fmla="*/ 19520 h 596476"/>
              <a:gd name="connsiteX828" fmla="*/ 443689 w 3510419"/>
              <a:gd name="connsiteY828" fmla="*/ 6770 h 596476"/>
              <a:gd name="connsiteX829" fmla="*/ 480238 w 3510419"/>
              <a:gd name="connsiteY829" fmla="*/ 821 h 59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</a:cxnLst>
            <a:rect l="l" t="t" r="r" b="b"/>
            <a:pathLst>
              <a:path w="3510419" h="596476">
                <a:moveTo>
                  <a:pt x="3213775" y="385012"/>
                </a:moveTo>
                <a:cubicBezTo>
                  <a:pt x="3213775" y="385012"/>
                  <a:pt x="3206126" y="390962"/>
                  <a:pt x="3194226" y="402012"/>
                </a:cubicBezTo>
                <a:cubicBezTo>
                  <a:pt x="3181476" y="413061"/>
                  <a:pt x="3161927" y="428361"/>
                  <a:pt x="3136427" y="445360"/>
                </a:cubicBezTo>
                <a:cubicBezTo>
                  <a:pt x="3110928" y="462360"/>
                  <a:pt x="3078629" y="480210"/>
                  <a:pt x="3041230" y="496359"/>
                </a:cubicBezTo>
                <a:cubicBezTo>
                  <a:pt x="3003830" y="512509"/>
                  <a:pt x="2960481" y="526109"/>
                  <a:pt x="2913733" y="534608"/>
                </a:cubicBezTo>
                <a:cubicBezTo>
                  <a:pt x="2866983" y="542258"/>
                  <a:pt x="2821085" y="543958"/>
                  <a:pt x="2780285" y="539708"/>
                </a:cubicBezTo>
                <a:cubicBezTo>
                  <a:pt x="2777736" y="539708"/>
                  <a:pt x="2775185" y="539708"/>
                  <a:pt x="2772636" y="538858"/>
                </a:cubicBezTo>
                <a:cubicBezTo>
                  <a:pt x="2770086" y="538858"/>
                  <a:pt x="2767536" y="538008"/>
                  <a:pt x="2764986" y="538008"/>
                </a:cubicBezTo>
                <a:cubicBezTo>
                  <a:pt x="2759886" y="537158"/>
                  <a:pt x="2754786" y="536308"/>
                  <a:pt x="2750536" y="535458"/>
                </a:cubicBezTo>
                <a:cubicBezTo>
                  <a:pt x="2745436" y="534608"/>
                  <a:pt x="2741186" y="533758"/>
                  <a:pt x="2736087" y="532909"/>
                </a:cubicBezTo>
                <a:cubicBezTo>
                  <a:pt x="2731837" y="532058"/>
                  <a:pt x="2726737" y="531209"/>
                  <a:pt x="2722487" y="529509"/>
                </a:cubicBezTo>
                <a:cubicBezTo>
                  <a:pt x="2713987" y="527809"/>
                  <a:pt x="2705487" y="526109"/>
                  <a:pt x="2696987" y="522709"/>
                </a:cubicBezTo>
                <a:cubicBezTo>
                  <a:pt x="2692738" y="521858"/>
                  <a:pt x="2688487" y="520158"/>
                  <a:pt x="2685088" y="518458"/>
                </a:cubicBezTo>
                <a:cubicBezTo>
                  <a:pt x="2680838" y="516758"/>
                  <a:pt x="2677438" y="515909"/>
                  <a:pt x="2674038" y="514209"/>
                </a:cubicBezTo>
                <a:cubicBezTo>
                  <a:pt x="2659589" y="508259"/>
                  <a:pt x="2646839" y="503159"/>
                  <a:pt x="2635789" y="498059"/>
                </a:cubicBezTo>
                <a:cubicBezTo>
                  <a:pt x="2630689" y="495509"/>
                  <a:pt x="2624739" y="493809"/>
                  <a:pt x="2620489" y="492110"/>
                </a:cubicBezTo>
                <a:cubicBezTo>
                  <a:pt x="2615389" y="490410"/>
                  <a:pt x="2611140" y="488710"/>
                  <a:pt x="2607740" y="487010"/>
                </a:cubicBezTo>
                <a:cubicBezTo>
                  <a:pt x="2606040" y="486159"/>
                  <a:pt x="2603489" y="485310"/>
                  <a:pt x="2601789" y="485310"/>
                </a:cubicBezTo>
                <a:cubicBezTo>
                  <a:pt x="2600090" y="484459"/>
                  <a:pt x="2598389" y="483610"/>
                  <a:pt x="2596690" y="483610"/>
                </a:cubicBezTo>
                <a:cubicBezTo>
                  <a:pt x="2593290" y="481910"/>
                  <a:pt x="2591591" y="481059"/>
                  <a:pt x="2589040" y="480210"/>
                </a:cubicBezTo>
                <a:cubicBezTo>
                  <a:pt x="2587340" y="480210"/>
                  <a:pt x="2585640" y="480210"/>
                  <a:pt x="2583940" y="480210"/>
                </a:cubicBezTo>
                <a:cubicBezTo>
                  <a:pt x="2583091" y="480210"/>
                  <a:pt x="2582240" y="480210"/>
                  <a:pt x="2582240" y="480210"/>
                </a:cubicBezTo>
                <a:cubicBezTo>
                  <a:pt x="2582240" y="480210"/>
                  <a:pt x="2583091" y="480210"/>
                  <a:pt x="2583940" y="479359"/>
                </a:cubicBezTo>
                <a:cubicBezTo>
                  <a:pt x="2584790" y="479359"/>
                  <a:pt x="2586490" y="478510"/>
                  <a:pt x="2589040" y="478510"/>
                </a:cubicBezTo>
                <a:cubicBezTo>
                  <a:pt x="2591591" y="478510"/>
                  <a:pt x="2594140" y="479359"/>
                  <a:pt x="2597540" y="480210"/>
                </a:cubicBezTo>
                <a:cubicBezTo>
                  <a:pt x="2600940" y="481059"/>
                  <a:pt x="2604340" y="481059"/>
                  <a:pt x="2608590" y="481910"/>
                </a:cubicBezTo>
                <a:cubicBezTo>
                  <a:pt x="2612840" y="482759"/>
                  <a:pt x="2617939" y="483610"/>
                  <a:pt x="2623039" y="484459"/>
                </a:cubicBezTo>
                <a:cubicBezTo>
                  <a:pt x="2628139" y="485310"/>
                  <a:pt x="2634090" y="487010"/>
                  <a:pt x="2639189" y="487859"/>
                </a:cubicBezTo>
                <a:cubicBezTo>
                  <a:pt x="2651089" y="490410"/>
                  <a:pt x="2663838" y="494659"/>
                  <a:pt x="2679138" y="498059"/>
                </a:cubicBezTo>
                <a:cubicBezTo>
                  <a:pt x="2682538" y="498909"/>
                  <a:pt x="2686787" y="499759"/>
                  <a:pt x="2690187" y="500609"/>
                </a:cubicBezTo>
                <a:cubicBezTo>
                  <a:pt x="2693588" y="501459"/>
                  <a:pt x="2697838" y="502309"/>
                  <a:pt x="2702088" y="503159"/>
                </a:cubicBezTo>
                <a:cubicBezTo>
                  <a:pt x="2709737" y="504859"/>
                  <a:pt x="2718237" y="505709"/>
                  <a:pt x="2726737" y="506559"/>
                </a:cubicBezTo>
                <a:cubicBezTo>
                  <a:pt x="2730986" y="507409"/>
                  <a:pt x="2735237" y="507409"/>
                  <a:pt x="2740337" y="508259"/>
                </a:cubicBezTo>
                <a:cubicBezTo>
                  <a:pt x="2744587" y="509109"/>
                  <a:pt x="2749686" y="509109"/>
                  <a:pt x="2753936" y="509109"/>
                </a:cubicBezTo>
                <a:cubicBezTo>
                  <a:pt x="2758186" y="509109"/>
                  <a:pt x="2763286" y="509959"/>
                  <a:pt x="2768385" y="509959"/>
                </a:cubicBezTo>
                <a:cubicBezTo>
                  <a:pt x="2770936" y="509959"/>
                  <a:pt x="2773485" y="509959"/>
                  <a:pt x="2775185" y="510809"/>
                </a:cubicBezTo>
                <a:cubicBezTo>
                  <a:pt x="2777736" y="510809"/>
                  <a:pt x="2780285" y="510809"/>
                  <a:pt x="2782836" y="510809"/>
                </a:cubicBezTo>
                <a:cubicBezTo>
                  <a:pt x="2821935" y="511659"/>
                  <a:pt x="2864434" y="509109"/>
                  <a:pt x="2908633" y="501459"/>
                </a:cubicBezTo>
                <a:cubicBezTo>
                  <a:pt x="2952832" y="493809"/>
                  <a:pt x="2994480" y="482759"/>
                  <a:pt x="3031879" y="470010"/>
                </a:cubicBezTo>
                <a:cubicBezTo>
                  <a:pt x="3069278" y="457260"/>
                  <a:pt x="3101579" y="442811"/>
                  <a:pt x="3128777" y="430061"/>
                </a:cubicBezTo>
                <a:cubicBezTo>
                  <a:pt x="3155976" y="417311"/>
                  <a:pt x="3177226" y="405412"/>
                  <a:pt x="3191676" y="396912"/>
                </a:cubicBezTo>
                <a:cubicBezTo>
                  <a:pt x="3205275" y="390112"/>
                  <a:pt x="3213775" y="385012"/>
                  <a:pt x="3213775" y="385012"/>
                </a:cubicBezTo>
                <a:close/>
                <a:moveTo>
                  <a:pt x="297493" y="385012"/>
                </a:moveTo>
                <a:cubicBezTo>
                  <a:pt x="297493" y="385012"/>
                  <a:pt x="305993" y="390112"/>
                  <a:pt x="320442" y="398612"/>
                </a:cubicBezTo>
                <a:cubicBezTo>
                  <a:pt x="334892" y="407112"/>
                  <a:pt x="356992" y="419011"/>
                  <a:pt x="383340" y="431761"/>
                </a:cubicBezTo>
                <a:cubicBezTo>
                  <a:pt x="410540" y="444511"/>
                  <a:pt x="442839" y="458960"/>
                  <a:pt x="480238" y="471710"/>
                </a:cubicBezTo>
                <a:cubicBezTo>
                  <a:pt x="517637" y="484459"/>
                  <a:pt x="559287" y="495510"/>
                  <a:pt x="603486" y="503159"/>
                </a:cubicBezTo>
                <a:cubicBezTo>
                  <a:pt x="647685" y="510809"/>
                  <a:pt x="690184" y="513359"/>
                  <a:pt x="729283" y="512509"/>
                </a:cubicBezTo>
                <a:cubicBezTo>
                  <a:pt x="731832" y="512509"/>
                  <a:pt x="734383" y="512509"/>
                  <a:pt x="736932" y="512509"/>
                </a:cubicBezTo>
                <a:cubicBezTo>
                  <a:pt x="739482" y="512509"/>
                  <a:pt x="742032" y="512509"/>
                  <a:pt x="743732" y="511659"/>
                </a:cubicBezTo>
                <a:cubicBezTo>
                  <a:pt x="748832" y="511659"/>
                  <a:pt x="753082" y="510809"/>
                  <a:pt x="758182" y="510809"/>
                </a:cubicBezTo>
                <a:cubicBezTo>
                  <a:pt x="762431" y="510809"/>
                  <a:pt x="767531" y="510809"/>
                  <a:pt x="771782" y="509959"/>
                </a:cubicBezTo>
                <a:cubicBezTo>
                  <a:pt x="776031" y="509109"/>
                  <a:pt x="780281" y="509109"/>
                  <a:pt x="785381" y="508259"/>
                </a:cubicBezTo>
                <a:cubicBezTo>
                  <a:pt x="793881" y="507409"/>
                  <a:pt x="802381" y="506559"/>
                  <a:pt x="810030" y="504859"/>
                </a:cubicBezTo>
                <a:cubicBezTo>
                  <a:pt x="814281" y="504009"/>
                  <a:pt x="817681" y="503159"/>
                  <a:pt x="821930" y="502309"/>
                </a:cubicBezTo>
                <a:cubicBezTo>
                  <a:pt x="825330" y="501459"/>
                  <a:pt x="829580" y="500609"/>
                  <a:pt x="832980" y="499759"/>
                </a:cubicBezTo>
                <a:cubicBezTo>
                  <a:pt x="847429" y="496359"/>
                  <a:pt x="861029" y="492959"/>
                  <a:pt x="872929" y="489559"/>
                </a:cubicBezTo>
                <a:cubicBezTo>
                  <a:pt x="878879" y="487859"/>
                  <a:pt x="883979" y="487010"/>
                  <a:pt x="889079" y="486159"/>
                </a:cubicBezTo>
                <a:cubicBezTo>
                  <a:pt x="894179" y="485310"/>
                  <a:pt x="899279" y="484459"/>
                  <a:pt x="903528" y="483610"/>
                </a:cubicBezTo>
                <a:cubicBezTo>
                  <a:pt x="907778" y="482759"/>
                  <a:pt x="911178" y="482759"/>
                  <a:pt x="914578" y="481910"/>
                </a:cubicBezTo>
                <a:cubicBezTo>
                  <a:pt x="917978" y="481059"/>
                  <a:pt x="920528" y="480210"/>
                  <a:pt x="923078" y="480210"/>
                </a:cubicBezTo>
                <a:cubicBezTo>
                  <a:pt x="925629" y="480210"/>
                  <a:pt x="927328" y="481059"/>
                  <a:pt x="928178" y="481059"/>
                </a:cubicBezTo>
                <a:cubicBezTo>
                  <a:pt x="929028" y="481059"/>
                  <a:pt x="929878" y="481910"/>
                  <a:pt x="929878" y="481910"/>
                </a:cubicBezTo>
                <a:cubicBezTo>
                  <a:pt x="929878" y="481910"/>
                  <a:pt x="929028" y="481910"/>
                  <a:pt x="928178" y="481910"/>
                </a:cubicBezTo>
                <a:cubicBezTo>
                  <a:pt x="927328" y="481910"/>
                  <a:pt x="925629" y="481910"/>
                  <a:pt x="923078" y="481910"/>
                </a:cubicBezTo>
                <a:cubicBezTo>
                  <a:pt x="920528" y="481910"/>
                  <a:pt x="918828" y="483610"/>
                  <a:pt x="915428" y="485310"/>
                </a:cubicBezTo>
                <a:cubicBezTo>
                  <a:pt x="913728" y="486159"/>
                  <a:pt x="912028" y="487010"/>
                  <a:pt x="910328" y="487010"/>
                </a:cubicBezTo>
                <a:cubicBezTo>
                  <a:pt x="908629" y="487859"/>
                  <a:pt x="906928" y="488710"/>
                  <a:pt x="904379" y="488710"/>
                </a:cubicBezTo>
                <a:cubicBezTo>
                  <a:pt x="900129" y="490410"/>
                  <a:pt x="895879" y="491259"/>
                  <a:pt x="891629" y="493810"/>
                </a:cubicBezTo>
                <a:cubicBezTo>
                  <a:pt x="886529" y="495510"/>
                  <a:pt x="881429" y="498059"/>
                  <a:pt x="876329" y="499759"/>
                </a:cubicBezTo>
                <a:cubicBezTo>
                  <a:pt x="865279" y="504009"/>
                  <a:pt x="852529" y="509959"/>
                  <a:pt x="838080" y="515909"/>
                </a:cubicBezTo>
                <a:cubicBezTo>
                  <a:pt x="834680" y="517609"/>
                  <a:pt x="830430" y="518459"/>
                  <a:pt x="827030" y="520159"/>
                </a:cubicBezTo>
                <a:cubicBezTo>
                  <a:pt x="823631" y="521859"/>
                  <a:pt x="819381" y="522709"/>
                  <a:pt x="815131" y="524409"/>
                </a:cubicBezTo>
                <a:cubicBezTo>
                  <a:pt x="806631" y="526958"/>
                  <a:pt x="798132" y="528658"/>
                  <a:pt x="789632" y="531209"/>
                </a:cubicBezTo>
                <a:cubicBezTo>
                  <a:pt x="785381" y="532058"/>
                  <a:pt x="780281" y="532909"/>
                  <a:pt x="776031" y="534609"/>
                </a:cubicBezTo>
                <a:cubicBezTo>
                  <a:pt x="771782" y="535458"/>
                  <a:pt x="766682" y="536309"/>
                  <a:pt x="761582" y="537158"/>
                </a:cubicBezTo>
                <a:cubicBezTo>
                  <a:pt x="756482" y="538009"/>
                  <a:pt x="752232" y="538858"/>
                  <a:pt x="747132" y="539709"/>
                </a:cubicBezTo>
                <a:cubicBezTo>
                  <a:pt x="744582" y="539709"/>
                  <a:pt x="742032" y="540558"/>
                  <a:pt x="739482" y="540558"/>
                </a:cubicBezTo>
                <a:cubicBezTo>
                  <a:pt x="736932" y="540558"/>
                  <a:pt x="734383" y="541409"/>
                  <a:pt x="731832" y="541409"/>
                </a:cubicBezTo>
                <a:cubicBezTo>
                  <a:pt x="691033" y="545658"/>
                  <a:pt x="645134" y="544808"/>
                  <a:pt x="598386" y="536309"/>
                </a:cubicBezTo>
                <a:cubicBezTo>
                  <a:pt x="551637" y="528658"/>
                  <a:pt x="508288" y="514209"/>
                  <a:pt x="470889" y="498059"/>
                </a:cubicBezTo>
                <a:cubicBezTo>
                  <a:pt x="433490" y="481910"/>
                  <a:pt x="402040" y="463210"/>
                  <a:pt x="375691" y="447060"/>
                </a:cubicBezTo>
                <a:cubicBezTo>
                  <a:pt x="350192" y="430061"/>
                  <a:pt x="330642" y="414761"/>
                  <a:pt x="317892" y="403712"/>
                </a:cubicBezTo>
                <a:cubicBezTo>
                  <a:pt x="304293" y="390962"/>
                  <a:pt x="297493" y="385012"/>
                  <a:pt x="297493" y="385012"/>
                </a:cubicBezTo>
                <a:close/>
                <a:moveTo>
                  <a:pt x="2187000" y="381612"/>
                </a:moveTo>
                <a:cubicBezTo>
                  <a:pt x="2209099" y="382462"/>
                  <a:pt x="2235449" y="388412"/>
                  <a:pt x="2262648" y="397762"/>
                </a:cubicBezTo>
                <a:cubicBezTo>
                  <a:pt x="2276247" y="402862"/>
                  <a:pt x="2289848" y="407961"/>
                  <a:pt x="2303447" y="414761"/>
                </a:cubicBezTo>
                <a:cubicBezTo>
                  <a:pt x="2317046" y="420712"/>
                  <a:pt x="2331496" y="427511"/>
                  <a:pt x="2345096" y="435161"/>
                </a:cubicBezTo>
                <a:cubicBezTo>
                  <a:pt x="2402044" y="462360"/>
                  <a:pt x="2522741" y="532909"/>
                  <a:pt x="2643439" y="560108"/>
                </a:cubicBezTo>
                <a:cubicBezTo>
                  <a:pt x="2702938" y="574558"/>
                  <a:pt x="2761586" y="579658"/>
                  <a:pt x="2804085" y="581358"/>
                </a:cubicBezTo>
                <a:cubicBezTo>
                  <a:pt x="2815135" y="581358"/>
                  <a:pt x="2824485" y="582208"/>
                  <a:pt x="2832984" y="582208"/>
                </a:cubicBezTo>
                <a:cubicBezTo>
                  <a:pt x="2841484" y="582208"/>
                  <a:pt x="2849134" y="582208"/>
                  <a:pt x="2855084" y="582208"/>
                </a:cubicBezTo>
                <a:cubicBezTo>
                  <a:pt x="2866984" y="582208"/>
                  <a:pt x="2874634" y="583057"/>
                  <a:pt x="2874634" y="583908"/>
                </a:cubicBezTo>
                <a:cubicBezTo>
                  <a:pt x="2874634" y="584757"/>
                  <a:pt x="2867834" y="585608"/>
                  <a:pt x="2855934" y="588157"/>
                </a:cubicBezTo>
                <a:cubicBezTo>
                  <a:pt x="2849984" y="589008"/>
                  <a:pt x="2842335" y="589857"/>
                  <a:pt x="2833835" y="591557"/>
                </a:cubicBezTo>
                <a:cubicBezTo>
                  <a:pt x="2825335" y="592408"/>
                  <a:pt x="2815135" y="593257"/>
                  <a:pt x="2804935" y="594108"/>
                </a:cubicBezTo>
                <a:cubicBezTo>
                  <a:pt x="2761586" y="597508"/>
                  <a:pt x="2702087" y="598357"/>
                  <a:pt x="2638339" y="589008"/>
                </a:cubicBezTo>
                <a:cubicBezTo>
                  <a:pt x="2606890" y="583908"/>
                  <a:pt x="2574590" y="577108"/>
                  <a:pt x="2543142" y="568608"/>
                </a:cubicBezTo>
                <a:cubicBezTo>
                  <a:pt x="2535491" y="566058"/>
                  <a:pt x="2527842" y="563508"/>
                  <a:pt x="2520192" y="561808"/>
                </a:cubicBezTo>
                <a:cubicBezTo>
                  <a:pt x="2515942" y="560958"/>
                  <a:pt x="2512541" y="559258"/>
                  <a:pt x="2508292" y="558408"/>
                </a:cubicBezTo>
                <a:cubicBezTo>
                  <a:pt x="2504892" y="556709"/>
                  <a:pt x="2500643" y="555858"/>
                  <a:pt x="2497242" y="554158"/>
                </a:cubicBezTo>
                <a:cubicBezTo>
                  <a:pt x="2489592" y="551609"/>
                  <a:pt x="2482793" y="549058"/>
                  <a:pt x="2475143" y="546509"/>
                </a:cubicBezTo>
                <a:cubicBezTo>
                  <a:pt x="2468343" y="543958"/>
                  <a:pt x="2460693" y="540558"/>
                  <a:pt x="2453893" y="538009"/>
                </a:cubicBezTo>
                <a:cubicBezTo>
                  <a:pt x="2447093" y="535459"/>
                  <a:pt x="2440294" y="532909"/>
                  <a:pt x="2433494" y="529509"/>
                </a:cubicBezTo>
                <a:cubicBezTo>
                  <a:pt x="2426694" y="526959"/>
                  <a:pt x="2420744" y="524409"/>
                  <a:pt x="2413945" y="521009"/>
                </a:cubicBezTo>
                <a:cubicBezTo>
                  <a:pt x="2401195" y="515909"/>
                  <a:pt x="2389295" y="509959"/>
                  <a:pt x="2378245" y="504859"/>
                </a:cubicBezTo>
                <a:cubicBezTo>
                  <a:pt x="2356146" y="494659"/>
                  <a:pt x="2337446" y="486160"/>
                  <a:pt x="2323847" y="478510"/>
                </a:cubicBezTo>
                <a:cubicBezTo>
                  <a:pt x="2310246" y="471710"/>
                  <a:pt x="2296647" y="464911"/>
                  <a:pt x="2283047" y="458111"/>
                </a:cubicBezTo>
                <a:cubicBezTo>
                  <a:pt x="2270298" y="451311"/>
                  <a:pt x="2257547" y="445361"/>
                  <a:pt x="2245649" y="440261"/>
                </a:cubicBezTo>
                <a:cubicBezTo>
                  <a:pt x="2221849" y="429211"/>
                  <a:pt x="2200599" y="421561"/>
                  <a:pt x="2181900" y="416461"/>
                </a:cubicBezTo>
                <a:cubicBezTo>
                  <a:pt x="2163200" y="411361"/>
                  <a:pt x="2147900" y="409661"/>
                  <a:pt x="2136851" y="407961"/>
                </a:cubicBezTo>
                <a:lnTo>
                  <a:pt x="2132601" y="407112"/>
                </a:lnTo>
                <a:lnTo>
                  <a:pt x="2129201" y="407112"/>
                </a:lnTo>
                <a:cubicBezTo>
                  <a:pt x="2126651" y="407112"/>
                  <a:pt x="2124951" y="406261"/>
                  <a:pt x="2123251" y="406261"/>
                </a:cubicBezTo>
                <a:cubicBezTo>
                  <a:pt x="2120701" y="404562"/>
                  <a:pt x="2119001" y="403712"/>
                  <a:pt x="2118152" y="402012"/>
                </a:cubicBezTo>
                <a:cubicBezTo>
                  <a:pt x="2117301" y="400312"/>
                  <a:pt x="2119001" y="398612"/>
                  <a:pt x="2121551" y="396062"/>
                </a:cubicBezTo>
                <a:cubicBezTo>
                  <a:pt x="2123251" y="395212"/>
                  <a:pt x="2124951" y="393512"/>
                  <a:pt x="2126651" y="392662"/>
                </a:cubicBezTo>
                <a:cubicBezTo>
                  <a:pt x="2127501" y="391812"/>
                  <a:pt x="2129201" y="390962"/>
                  <a:pt x="2130050" y="390962"/>
                </a:cubicBezTo>
                <a:cubicBezTo>
                  <a:pt x="2131750" y="390112"/>
                  <a:pt x="2132601" y="390112"/>
                  <a:pt x="2134301" y="389262"/>
                </a:cubicBezTo>
                <a:cubicBezTo>
                  <a:pt x="2146201" y="384162"/>
                  <a:pt x="2164050" y="380762"/>
                  <a:pt x="2187000" y="381612"/>
                </a:cubicBezTo>
                <a:close/>
                <a:moveTo>
                  <a:pt x="1321720" y="380761"/>
                </a:moveTo>
                <a:cubicBezTo>
                  <a:pt x="1343818" y="379911"/>
                  <a:pt x="1362519" y="383311"/>
                  <a:pt x="1374418" y="388411"/>
                </a:cubicBezTo>
                <a:cubicBezTo>
                  <a:pt x="1376118" y="389261"/>
                  <a:pt x="1376968" y="389261"/>
                  <a:pt x="1378668" y="390111"/>
                </a:cubicBezTo>
                <a:cubicBezTo>
                  <a:pt x="1379518" y="390961"/>
                  <a:pt x="1381218" y="391811"/>
                  <a:pt x="1382068" y="391811"/>
                </a:cubicBezTo>
                <a:cubicBezTo>
                  <a:pt x="1383768" y="393511"/>
                  <a:pt x="1386317" y="394361"/>
                  <a:pt x="1387168" y="395211"/>
                </a:cubicBezTo>
                <a:cubicBezTo>
                  <a:pt x="1391418" y="397761"/>
                  <a:pt x="1392268" y="400311"/>
                  <a:pt x="1392268" y="402011"/>
                </a:cubicBezTo>
                <a:cubicBezTo>
                  <a:pt x="1391418" y="403711"/>
                  <a:pt x="1389718" y="404561"/>
                  <a:pt x="1386317" y="405410"/>
                </a:cubicBezTo>
                <a:cubicBezTo>
                  <a:pt x="1384618" y="406261"/>
                  <a:pt x="1382918" y="406261"/>
                  <a:pt x="1380368" y="406261"/>
                </a:cubicBezTo>
                <a:lnTo>
                  <a:pt x="1376968" y="406261"/>
                </a:lnTo>
                <a:lnTo>
                  <a:pt x="1372718" y="407110"/>
                </a:lnTo>
                <a:cubicBezTo>
                  <a:pt x="1361668" y="407961"/>
                  <a:pt x="1346369" y="410510"/>
                  <a:pt x="1327669" y="415610"/>
                </a:cubicBezTo>
                <a:cubicBezTo>
                  <a:pt x="1308970" y="420710"/>
                  <a:pt x="1287720" y="428360"/>
                  <a:pt x="1263921" y="439410"/>
                </a:cubicBezTo>
                <a:cubicBezTo>
                  <a:pt x="1252021" y="444510"/>
                  <a:pt x="1240122" y="451309"/>
                  <a:pt x="1226522" y="457260"/>
                </a:cubicBezTo>
                <a:cubicBezTo>
                  <a:pt x="1212922" y="464060"/>
                  <a:pt x="1200172" y="470859"/>
                  <a:pt x="1185723" y="477659"/>
                </a:cubicBezTo>
                <a:cubicBezTo>
                  <a:pt x="1171273" y="484459"/>
                  <a:pt x="1152573" y="493808"/>
                  <a:pt x="1131323" y="504008"/>
                </a:cubicBezTo>
                <a:cubicBezTo>
                  <a:pt x="1120274" y="509108"/>
                  <a:pt x="1108374" y="514208"/>
                  <a:pt x="1095625" y="520158"/>
                </a:cubicBezTo>
                <a:cubicBezTo>
                  <a:pt x="1089675" y="522708"/>
                  <a:pt x="1082875" y="525258"/>
                  <a:pt x="1076075" y="528658"/>
                </a:cubicBezTo>
                <a:cubicBezTo>
                  <a:pt x="1069275" y="531208"/>
                  <a:pt x="1062475" y="534608"/>
                  <a:pt x="1055675" y="537158"/>
                </a:cubicBezTo>
                <a:cubicBezTo>
                  <a:pt x="1048876" y="539707"/>
                  <a:pt x="1041226" y="542258"/>
                  <a:pt x="1034426" y="545658"/>
                </a:cubicBezTo>
                <a:cubicBezTo>
                  <a:pt x="1026776" y="548207"/>
                  <a:pt x="1019976" y="550758"/>
                  <a:pt x="1012326" y="553307"/>
                </a:cubicBezTo>
                <a:cubicBezTo>
                  <a:pt x="1008927" y="555007"/>
                  <a:pt x="1004677" y="555858"/>
                  <a:pt x="1001277" y="557557"/>
                </a:cubicBezTo>
                <a:cubicBezTo>
                  <a:pt x="997877" y="558407"/>
                  <a:pt x="993627" y="560107"/>
                  <a:pt x="989377" y="560957"/>
                </a:cubicBezTo>
                <a:cubicBezTo>
                  <a:pt x="981728" y="563507"/>
                  <a:pt x="974077" y="566057"/>
                  <a:pt x="966428" y="567757"/>
                </a:cubicBezTo>
                <a:cubicBezTo>
                  <a:pt x="934978" y="577107"/>
                  <a:pt x="902679" y="583906"/>
                  <a:pt x="871230" y="589006"/>
                </a:cubicBezTo>
                <a:cubicBezTo>
                  <a:pt x="807481" y="598357"/>
                  <a:pt x="747983" y="597506"/>
                  <a:pt x="704634" y="594106"/>
                </a:cubicBezTo>
                <a:cubicBezTo>
                  <a:pt x="693584" y="593257"/>
                  <a:pt x="684235" y="592406"/>
                  <a:pt x="675735" y="591557"/>
                </a:cubicBezTo>
                <a:cubicBezTo>
                  <a:pt x="667235" y="590706"/>
                  <a:pt x="659585" y="589006"/>
                  <a:pt x="653636" y="588157"/>
                </a:cubicBezTo>
                <a:cubicBezTo>
                  <a:pt x="641736" y="586457"/>
                  <a:pt x="634936" y="584757"/>
                  <a:pt x="634936" y="583906"/>
                </a:cubicBezTo>
                <a:cubicBezTo>
                  <a:pt x="634936" y="583057"/>
                  <a:pt x="641736" y="583057"/>
                  <a:pt x="654485" y="582206"/>
                </a:cubicBezTo>
                <a:cubicBezTo>
                  <a:pt x="660435" y="582206"/>
                  <a:pt x="668085" y="582206"/>
                  <a:pt x="676584" y="582206"/>
                </a:cubicBezTo>
                <a:cubicBezTo>
                  <a:pt x="685084" y="582206"/>
                  <a:pt x="695284" y="581357"/>
                  <a:pt x="705484" y="581357"/>
                </a:cubicBezTo>
                <a:cubicBezTo>
                  <a:pt x="747983" y="579657"/>
                  <a:pt x="806632" y="574557"/>
                  <a:pt x="866130" y="560107"/>
                </a:cubicBezTo>
                <a:cubicBezTo>
                  <a:pt x="986827" y="532908"/>
                  <a:pt x="1107525" y="462360"/>
                  <a:pt x="1163623" y="434310"/>
                </a:cubicBezTo>
                <a:cubicBezTo>
                  <a:pt x="1177223" y="427510"/>
                  <a:pt x="1191672" y="420710"/>
                  <a:pt x="1205272" y="413910"/>
                </a:cubicBezTo>
                <a:cubicBezTo>
                  <a:pt x="1218872" y="407961"/>
                  <a:pt x="1233321" y="402011"/>
                  <a:pt x="1246071" y="396911"/>
                </a:cubicBezTo>
                <a:cubicBezTo>
                  <a:pt x="1273270" y="387561"/>
                  <a:pt x="1298770" y="381611"/>
                  <a:pt x="1321720" y="380761"/>
                </a:cubicBezTo>
                <a:close/>
                <a:moveTo>
                  <a:pt x="3282624" y="364612"/>
                </a:moveTo>
                <a:cubicBezTo>
                  <a:pt x="3288574" y="363762"/>
                  <a:pt x="3296223" y="363762"/>
                  <a:pt x="3303023" y="365462"/>
                </a:cubicBezTo>
                <a:cubicBezTo>
                  <a:pt x="3316623" y="368012"/>
                  <a:pt x="3329372" y="373112"/>
                  <a:pt x="3339573" y="379062"/>
                </a:cubicBezTo>
                <a:cubicBezTo>
                  <a:pt x="3349772" y="385012"/>
                  <a:pt x="3358272" y="390962"/>
                  <a:pt x="3362522" y="395211"/>
                </a:cubicBezTo>
                <a:cubicBezTo>
                  <a:pt x="3371022" y="403711"/>
                  <a:pt x="3376122" y="414761"/>
                  <a:pt x="3377822" y="423261"/>
                </a:cubicBezTo>
                <a:cubicBezTo>
                  <a:pt x="3377822" y="432610"/>
                  <a:pt x="3375271" y="441110"/>
                  <a:pt x="3369322" y="444510"/>
                </a:cubicBezTo>
                <a:cubicBezTo>
                  <a:pt x="3356572" y="452161"/>
                  <a:pt x="3338722" y="446210"/>
                  <a:pt x="3325123" y="432610"/>
                </a:cubicBezTo>
                <a:cubicBezTo>
                  <a:pt x="3321723" y="429211"/>
                  <a:pt x="3316623" y="422411"/>
                  <a:pt x="3310673" y="415611"/>
                </a:cubicBezTo>
                <a:cubicBezTo>
                  <a:pt x="3304723" y="408811"/>
                  <a:pt x="3297923" y="400311"/>
                  <a:pt x="3291124" y="394362"/>
                </a:cubicBezTo>
                <a:cubicBezTo>
                  <a:pt x="3284324" y="388411"/>
                  <a:pt x="3277524" y="384162"/>
                  <a:pt x="3270724" y="383312"/>
                </a:cubicBezTo>
                <a:cubicBezTo>
                  <a:pt x="3263924" y="382462"/>
                  <a:pt x="3258824" y="384162"/>
                  <a:pt x="3257974" y="383312"/>
                </a:cubicBezTo>
                <a:cubicBezTo>
                  <a:pt x="3257124" y="382462"/>
                  <a:pt x="3257974" y="381612"/>
                  <a:pt x="3258824" y="379062"/>
                </a:cubicBezTo>
                <a:cubicBezTo>
                  <a:pt x="3259674" y="376512"/>
                  <a:pt x="3262224" y="373962"/>
                  <a:pt x="3266474" y="370562"/>
                </a:cubicBezTo>
                <a:cubicBezTo>
                  <a:pt x="3270724" y="368012"/>
                  <a:pt x="3275824" y="365462"/>
                  <a:pt x="3282624" y="364612"/>
                </a:cubicBezTo>
                <a:close/>
                <a:moveTo>
                  <a:pt x="228644" y="364612"/>
                </a:moveTo>
                <a:cubicBezTo>
                  <a:pt x="235444" y="365462"/>
                  <a:pt x="240544" y="367162"/>
                  <a:pt x="244793" y="370562"/>
                </a:cubicBezTo>
                <a:cubicBezTo>
                  <a:pt x="249043" y="373112"/>
                  <a:pt x="251593" y="376512"/>
                  <a:pt x="252443" y="379062"/>
                </a:cubicBezTo>
                <a:cubicBezTo>
                  <a:pt x="253293" y="381611"/>
                  <a:pt x="254143" y="383311"/>
                  <a:pt x="253293" y="383311"/>
                </a:cubicBezTo>
                <a:cubicBezTo>
                  <a:pt x="252443" y="384162"/>
                  <a:pt x="247344" y="382462"/>
                  <a:pt x="240544" y="383311"/>
                </a:cubicBezTo>
                <a:cubicBezTo>
                  <a:pt x="233744" y="384162"/>
                  <a:pt x="226944" y="387562"/>
                  <a:pt x="220144" y="394362"/>
                </a:cubicBezTo>
                <a:cubicBezTo>
                  <a:pt x="213344" y="400311"/>
                  <a:pt x="206544" y="407961"/>
                  <a:pt x="200594" y="415611"/>
                </a:cubicBezTo>
                <a:cubicBezTo>
                  <a:pt x="194645" y="422411"/>
                  <a:pt x="189545" y="429210"/>
                  <a:pt x="186145" y="432610"/>
                </a:cubicBezTo>
                <a:cubicBezTo>
                  <a:pt x="171696" y="446210"/>
                  <a:pt x="153846" y="451310"/>
                  <a:pt x="141096" y="444510"/>
                </a:cubicBezTo>
                <a:cubicBezTo>
                  <a:pt x="135146" y="441110"/>
                  <a:pt x="131746" y="432610"/>
                  <a:pt x="133446" y="423261"/>
                </a:cubicBezTo>
                <a:cubicBezTo>
                  <a:pt x="134296" y="413911"/>
                  <a:pt x="139397" y="403711"/>
                  <a:pt x="148746" y="395211"/>
                </a:cubicBezTo>
                <a:cubicBezTo>
                  <a:pt x="152996" y="390962"/>
                  <a:pt x="161496" y="385011"/>
                  <a:pt x="171696" y="379062"/>
                </a:cubicBezTo>
                <a:cubicBezTo>
                  <a:pt x="181896" y="373112"/>
                  <a:pt x="194645" y="368012"/>
                  <a:pt x="208244" y="365462"/>
                </a:cubicBezTo>
                <a:cubicBezTo>
                  <a:pt x="215044" y="364612"/>
                  <a:pt x="221844" y="363762"/>
                  <a:pt x="228644" y="364612"/>
                </a:cubicBezTo>
                <a:close/>
                <a:moveTo>
                  <a:pt x="1734810" y="298313"/>
                </a:moveTo>
                <a:cubicBezTo>
                  <a:pt x="1739059" y="297464"/>
                  <a:pt x="1702510" y="354412"/>
                  <a:pt x="1686361" y="331463"/>
                </a:cubicBezTo>
                <a:cubicBezTo>
                  <a:pt x="1671060" y="308513"/>
                  <a:pt x="1734810" y="298313"/>
                  <a:pt x="1734810" y="298313"/>
                </a:cubicBezTo>
                <a:close/>
                <a:moveTo>
                  <a:pt x="1774759" y="295764"/>
                </a:moveTo>
                <a:cubicBezTo>
                  <a:pt x="1773059" y="292364"/>
                  <a:pt x="1836809" y="314464"/>
                  <a:pt x="1818109" y="334863"/>
                </a:cubicBezTo>
                <a:cubicBezTo>
                  <a:pt x="1799409" y="355263"/>
                  <a:pt x="1774759" y="295764"/>
                  <a:pt x="1774759" y="295764"/>
                </a:cubicBezTo>
                <a:close/>
                <a:moveTo>
                  <a:pt x="1755209" y="295764"/>
                </a:moveTo>
                <a:cubicBezTo>
                  <a:pt x="1756909" y="291514"/>
                  <a:pt x="1792608" y="373962"/>
                  <a:pt x="1755209" y="373962"/>
                </a:cubicBezTo>
                <a:cubicBezTo>
                  <a:pt x="1718660" y="373112"/>
                  <a:pt x="1755209" y="295764"/>
                  <a:pt x="1755209" y="295764"/>
                </a:cubicBezTo>
                <a:close/>
                <a:moveTo>
                  <a:pt x="69698" y="270265"/>
                </a:moveTo>
                <a:cubicBezTo>
                  <a:pt x="79048" y="270265"/>
                  <a:pt x="95198" y="272815"/>
                  <a:pt x="113897" y="276215"/>
                </a:cubicBezTo>
                <a:cubicBezTo>
                  <a:pt x="131746" y="279615"/>
                  <a:pt x="152996" y="285564"/>
                  <a:pt x="170845" y="293215"/>
                </a:cubicBezTo>
                <a:cubicBezTo>
                  <a:pt x="189545" y="300864"/>
                  <a:pt x="205695" y="309364"/>
                  <a:pt x="217595" y="317014"/>
                </a:cubicBezTo>
                <a:cubicBezTo>
                  <a:pt x="223544" y="320414"/>
                  <a:pt x="227794" y="324663"/>
                  <a:pt x="230344" y="327214"/>
                </a:cubicBezTo>
                <a:cubicBezTo>
                  <a:pt x="232894" y="329763"/>
                  <a:pt x="234594" y="331463"/>
                  <a:pt x="234594" y="332313"/>
                </a:cubicBezTo>
                <a:cubicBezTo>
                  <a:pt x="234594" y="333163"/>
                  <a:pt x="232044" y="333163"/>
                  <a:pt x="227794" y="332313"/>
                </a:cubicBezTo>
                <a:cubicBezTo>
                  <a:pt x="224394" y="331463"/>
                  <a:pt x="218444" y="330613"/>
                  <a:pt x="212495" y="329763"/>
                </a:cubicBezTo>
                <a:cubicBezTo>
                  <a:pt x="199745" y="327214"/>
                  <a:pt x="182745" y="324663"/>
                  <a:pt x="164045" y="323814"/>
                </a:cubicBezTo>
                <a:cubicBezTo>
                  <a:pt x="127497" y="321263"/>
                  <a:pt x="86698" y="323814"/>
                  <a:pt x="67998" y="322963"/>
                </a:cubicBezTo>
                <a:cubicBezTo>
                  <a:pt x="31449" y="321263"/>
                  <a:pt x="849" y="310214"/>
                  <a:pt x="0" y="295764"/>
                </a:cubicBezTo>
                <a:cubicBezTo>
                  <a:pt x="0" y="288115"/>
                  <a:pt x="7649" y="282164"/>
                  <a:pt x="20399" y="277065"/>
                </a:cubicBezTo>
                <a:cubicBezTo>
                  <a:pt x="33149" y="271965"/>
                  <a:pt x="50148" y="269415"/>
                  <a:pt x="69698" y="270265"/>
                </a:cubicBezTo>
                <a:close/>
                <a:moveTo>
                  <a:pt x="3439870" y="270264"/>
                </a:moveTo>
                <a:cubicBezTo>
                  <a:pt x="3459420" y="269414"/>
                  <a:pt x="3477269" y="272814"/>
                  <a:pt x="3489169" y="277064"/>
                </a:cubicBezTo>
                <a:cubicBezTo>
                  <a:pt x="3502768" y="282164"/>
                  <a:pt x="3510419" y="288964"/>
                  <a:pt x="3510419" y="295764"/>
                </a:cubicBezTo>
                <a:cubicBezTo>
                  <a:pt x="3510419" y="310213"/>
                  <a:pt x="3478969" y="321263"/>
                  <a:pt x="3442420" y="322112"/>
                </a:cubicBezTo>
                <a:cubicBezTo>
                  <a:pt x="3423720" y="322963"/>
                  <a:pt x="3382922" y="320412"/>
                  <a:pt x="3346372" y="322963"/>
                </a:cubicBezTo>
                <a:cubicBezTo>
                  <a:pt x="3327673" y="324663"/>
                  <a:pt x="3310673" y="326363"/>
                  <a:pt x="3297924" y="328912"/>
                </a:cubicBezTo>
                <a:cubicBezTo>
                  <a:pt x="3291124" y="329763"/>
                  <a:pt x="3286023" y="330612"/>
                  <a:pt x="3282624" y="331463"/>
                </a:cubicBezTo>
                <a:cubicBezTo>
                  <a:pt x="3279223" y="332312"/>
                  <a:pt x="3276674" y="331463"/>
                  <a:pt x="3275824" y="331463"/>
                </a:cubicBezTo>
                <a:cubicBezTo>
                  <a:pt x="3275824" y="330612"/>
                  <a:pt x="3276674" y="328912"/>
                  <a:pt x="3280074" y="326363"/>
                </a:cubicBezTo>
                <a:cubicBezTo>
                  <a:pt x="3282624" y="323812"/>
                  <a:pt x="3287723" y="320412"/>
                  <a:pt x="3292824" y="317013"/>
                </a:cubicBezTo>
                <a:cubicBezTo>
                  <a:pt x="3303873" y="309363"/>
                  <a:pt x="3320873" y="300863"/>
                  <a:pt x="3338722" y="293213"/>
                </a:cubicBezTo>
                <a:cubicBezTo>
                  <a:pt x="3357422" y="285564"/>
                  <a:pt x="3377822" y="279614"/>
                  <a:pt x="3395671" y="276214"/>
                </a:cubicBezTo>
                <a:cubicBezTo>
                  <a:pt x="3413520" y="271964"/>
                  <a:pt x="3429670" y="270264"/>
                  <a:pt x="3439870" y="270264"/>
                </a:cubicBezTo>
                <a:close/>
                <a:moveTo>
                  <a:pt x="3336279" y="160936"/>
                </a:moveTo>
                <a:cubicBezTo>
                  <a:pt x="3340210" y="160192"/>
                  <a:pt x="3343397" y="160617"/>
                  <a:pt x="3345522" y="162317"/>
                </a:cubicBezTo>
                <a:cubicBezTo>
                  <a:pt x="3349772" y="165717"/>
                  <a:pt x="3349772" y="174217"/>
                  <a:pt x="3346372" y="185266"/>
                </a:cubicBezTo>
                <a:cubicBezTo>
                  <a:pt x="3342972" y="195466"/>
                  <a:pt x="3335323" y="208216"/>
                  <a:pt x="3325123" y="220965"/>
                </a:cubicBezTo>
                <a:cubicBezTo>
                  <a:pt x="3314923" y="233715"/>
                  <a:pt x="3288574" y="259215"/>
                  <a:pt x="3261374" y="279614"/>
                </a:cubicBezTo>
                <a:cubicBezTo>
                  <a:pt x="3247775" y="289814"/>
                  <a:pt x="3234175" y="297463"/>
                  <a:pt x="3223975" y="302563"/>
                </a:cubicBezTo>
                <a:cubicBezTo>
                  <a:pt x="3218876" y="305113"/>
                  <a:pt x="3214626" y="306813"/>
                  <a:pt x="3211226" y="307663"/>
                </a:cubicBezTo>
                <a:cubicBezTo>
                  <a:pt x="3207826" y="308513"/>
                  <a:pt x="3206126" y="308513"/>
                  <a:pt x="3206126" y="308513"/>
                </a:cubicBezTo>
                <a:cubicBezTo>
                  <a:pt x="3206126" y="307663"/>
                  <a:pt x="3206976" y="306813"/>
                  <a:pt x="3208676" y="304263"/>
                </a:cubicBezTo>
                <a:cubicBezTo>
                  <a:pt x="3210376" y="301714"/>
                  <a:pt x="3213776" y="298314"/>
                  <a:pt x="3217176" y="294063"/>
                </a:cubicBezTo>
                <a:cubicBezTo>
                  <a:pt x="3224826" y="285563"/>
                  <a:pt x="3234175" y="274514"/>
                  <a:pt x="3243524" y="261764"/>
                </a:cubicBezTo>
                <a:cubicBezTo>
                  <a:pt x="3262225" y="237115"/>
                  <a:pt x="3281774" y="206516"/>
                  <a:pt x="3291974" y="194616"/>
                </a:cubicBezTo>
                <a:cubicBezTo>
                  <a:pt x="3302173" y="182717"/>
                  <a:pt x="3313224" y="172517"/>
                  <a:pt x="3322573" y="166567"/>
                </a:cubicBezTo>
                <a:cubicBezTo>
                  <a:pt x="3327673" y="163592"/>
                  <a:pt x="3332348" y="161680"/>
                  <a:pt x="3336279" y="160936"/>
                </a:cubicBezTo>
                <a:close/>
                <a:moveTo>
                  <a:pt x="174033" y="160829"/>
                </a:moveTo>
                <a:cubicBezTo>
                  <a:pt x="177858" y="161467"/>
                  <a:pt x="182320" y="163167"/>
                  <a:pt x="186995" y="165717"/>
                </a:cubicBezTo>
                <a:cubicBezTo>
                  <a:pt x="196345" y="171666"/>
                  <a:pt x="207395" y="181016"/>
                  <a:pt x="217594" y="193766"/>
                </a:cubicBezTo>
                <a:cubicBezTo>
                  <a:pt x="227794" y="206516"/>
                  <a:pt x="247343" y="236265"/>
                  <a:pt x="266043" y="260914"/>
                </a:cubicBezTo>
                <a:cubicBezTo>
                  <a:pt x="275393" y="273663"/>
                  <a:pt x="284742" y="284714"/>
                  <a:pt x="292393" y="293213"/>
                </a:cubicBezTo>
                <a:cubicBezTo>
                  <a:pt x="295793" y="297463"/>
                  <a:pt x="299192" y="300863"/>
                  <a:pt x="300892" y="303413"/>
                </a:cubicBezTo>
                <a:cubicBezTo>
                  <a:pt x="302591" y="305963"/>
                  <a:pt x="304292" y="307663"/>
                  <a:pt x="303442" y="308513"/>
                </a:cubicBezTo>
                <a:cubicBezTo>
                  <a:pt x="303442" y="309363"/>
                  <a:pt x="300892" y="308513"/>
                  <a:pt x="298342" y="307663"/>
                </a:cubicBezTo>
                <a:cubicBezTo>
                  <a:pt x="294942" y="306813"/>
                  <a:pt x="290693" y="305113"/>
                  <a:pt x="285592" y="302563"/>
                </a:cubicBezTo>
                <a:cubicBezTo>
                  <a:pt x="275393" y="297463"/>
                  <a:pt x="261793" y="289814"/>
                  <a:pt x="248194" y="279614"/>
                </a:cubicBezTo>
                <a:cubicBezTo>
                  <a:pt x="220995" y="260064"/>
                  <a:pt x="194645" y="233715"/>
                  <a:pt x="184445" y="221815"/>
                </a:cubicBezTo>
                <a:cubicBezTo>
                  <a:pt x="174245" y="209065"/>
                  <a:pt x="166595" y="196316"/>
                  <a:pt x="163196" y="186116"/>
                </a:cubicBezTo>
                <a:cubicBezTo>
                  <a:pt x="160646" y="174217"/>
                  <a:pt x="160646" y="165717"/>
                  <a:pt x="164896" y="162317"/>
                </a:cubicBezTo>
                <a:cubicBezTo>
                  <a:pt x="167021" y="160617"/>
                  <a:pt x="170208" y="160192"/>
                  <a:pt x="174033" y="160829"/>
                </a:cubicBezTo>
                <a:close/>
                <a:moveTo>
                  <a:pt x="1874206" y="145317"/>
                </a:moveTo>
                <a:cubicBezTo>
                  <a:pt x="1885256" y="144467"/>
                  <a:pt x="1896306" y="147017"/>
                  <a:pt x="1905656" y="152117"/>
                </a:cubicBezTo>
                <a:cubicBezTo>
                  <a:pt x="1914156" y="157217"/>
                  <a:pt x="1920106" y="164867"/>
                  <a:pt x="1923505" y="171667"/>
                </a:cubicBezTo>
                <a:cubicBezTo>
                  <a:pt x="1926906" y="178467"/>
                  <a:pt x="1926906" y="184416"/>
                  <a:pt x="1926056" y="188666"/>
                </a:cubicBezTo>
                <a:cubicBezTo>
                  <a:pt x="1925205" y="192916"/>
                  <a:pt x="1922656" y="195466"/>
                  <a:pt x="1919256" y="197166"/>
                </a:cubicBezTo>
                <a:cubicBezTo>
                  <a:pt x="1912456" y="199716"/>
                  <a:pt x="1904806" y="197166"/>
                  <a:pt x="1898006" y="195466"/>
                </a:cubicBezTo>
                <a:cubicBezTo>
                  <a:pt x="1893756" y="195466"/>
                  <a:pt x="1891206" y="195466"/>
                  <a:pt x="1887806" y="195466"/>
                </a:cubicBezTo>
                <a:cubicBezTo>
                  <a:pt x="1884407" y="195466"/>
                  <a:pt x="1881006" y="196316"/>
                  <a:pt x="1877607" y="196316"/>
                </a:cubicBezTo>
                <a:cubicBezTo>
                  <a:pt x="1876757" y="196316"/>
                  <a:pt x="1876757" y="196316"/>
                  <a:pt x="1875907" y="196316"/>
                </a:cubicBezTo>
                <a:cubicBezTo>
                  <a:pt x="1875057" y="196316"/>
                  <a:pt x="1875057" y="196316"/>
                  <a:pt x="1874206" y="196316"/>
                </a:cubicBezTo>
                <a:cubicBezTo>
                  <a:pt x="1874206" y="196316"/>
                  <a:pt x="1873357" y="196316"/>
                  <a:pt x="1872506" y="196316"/>
                </a:cubicBezTo>
                <a:cubicBezTo>
                  <a:pt x="1871657" y="196316"/>
                  <a:pt x="1870806" y="196316"/>
                  <a:pt x="1869957" y="196316"/>
                </a:cubicBezTo>
                <a:cubicBezTo>
                  <a:pt x="1866557" y="196316"/>
                  <a:pt x="1862306" y="198016"/>
                  <a:pt x="1858057" y="199716"/>
                </a:cubicBezTo>
                <a:cubicBezTo>
                  <a:pt x="1852957" y="201416"/>
                  <a:pt x="1848707" y="204816"/>
                  <a:pt x="1843608" y="208215"/>
                </a:cubicBezTo>
                <a:cubicBezTo>
                  <a:pt x="1838507" y="212466"/>
                  <a:pt x="1834258" y="216715"/>
                  <a:pt x="1830007" y="221815"/>
                </a:cubicBezTo>
                <a:cubicBezTo>
                  <a:pt x="1826608" y="226915"/>
                  <a:pt x="1822358" y="232865"/>
                  <a:pt x="1819807" y="237965"/>
                </a:cubicBezTo>
                <a:cubicBezTo>
                  <a:pt x="1818108" y="241365"/>
                  <a:pt x="1816408" y="243915"/>
                  <a:pt x="1815558" y="246465"/>
                </a:cubicBezTo>
                <a:cubicBezTo>
                  <a:pt x="1813858" y="249015"/>
                  <a:pt x="1813008" y="251565"/>
                  <a:pt x="1812158" y="254114"/>
                </a:cubicBezTo>
                <a:cubicBezTo>
                  <a:pt x="1810458" y="259214"/>
                  <a:pt x="1808758" y="262614"/>
                  <a:pt x="1807909" y="266014"/>
                </a:cubicBezTo>
                <a:cubicBezTo>
                  <a:pt x="1807058" y="268565"/>
                  <a:pt x="1806208" y="270265"/>
                  <a:pt x="1805358" y="270265"/>
                </a:cubicBezTo>
                <a:cubicBezTo>
                  <a:pt x="1804508" y="270265"/>
                  <a:pt x="1803658" y="269414"/>
                  <a:pt x="1802808" y="266014"/>
                </a:cubicBezTo>
                <a:cubicBezTo>
                  <a:pt x="1801958" y="265165"/>
                  <a:pt x="1801958" y="263465"/>
                  <a:pt x="1801109" y="260914"/>
                </a:cubicBezTo>
                <a:cubicBezTo>
                  <a:pt x="1800258" y="258365"/>
                  <a:pt x="1800258" y="255814"/>
                  <a:pt x="1799409" y="253265"/>
                </a:cubicBezTo>
                <a:cubicBezTo>
                  <a:pt x="1798558" y="249865"/>
                  <a:pt x="1798558" y="247315"/>
                  <a:pt x="1798558" y="243915"/>
                </a:cubicBezTo>
                <a:cubicBezTo>
                  <a:pt x="1798558" y="240515"/>
                  <a:pt x="1798558" y="237115"/>
                  <a:pt x="1798558" y="233715"/>
                </a:cubicBezTo>
                <a:cubicBezTo>
                  <a:pt x="1799409" y="226066"/>
                  <a:pt x="1800258" y="218415"/>
                  <a:pt x="1802808" y="209915"/>
                </a:cubicBezTo>
                <a:cubicBezTo>
                  <a:pt x="1805358" y="201416"/>
                  <a:pt x="1808758" y="192916"/>
                  <a:pt x="1813858" y="185266"/>
                </a:cubicBezTo>
                <a:cubicBezTo>
                  <a:pt x="1818108" y="177616"/>
                  <a:pt x="1824908" y="169967"/>
                  <a:pt x="1831707" y="164016"/>
                </a:cubicBezTo>
                <a:cubicBezTo>
                  <a:pt x="1838507" y="158067"/>
                  <a:pt x="1846157" y="153817"/>
                  <a:pt x="1853807" y="150417"/>
                </a:cubicBezTo>
                <a:cubicBezTo>
                  <a:pt x="1861457" y="147017"/>
                  <a:pt x="1868257" y="145317"/>
                  <a:pt x="1874206" y="145317"/>
                </a:cubicBezTo>
                <a:close/>
                <a:moveTo>
                  <a:pt x="1633663" y="145317"/>
                </a:moveTo>
                <a:cubicBezTo>
                  <a:pt x="1639613" y="145317"/>
                  <a:pt x="1646412" y="147017"/>
                  <a:pt x="1654062" y="150417"/>
                </a:cubicBezTo>
                <a:cubicBezTo>
                  <a:pt x="1661712" y="153817"/>
                  <a:pt x="1669362" y="158067"/>
                  <a:pt x="1676162" y="164016"/>
                </a:cubicBezTo>
                <a:cubicBezTo>
                  <a:pt x="1682961" y="169967"/>
                  <a:pt x="1689761" y="177616"/>
                  <a:pt x="1694011" y="185266"/>
                </a:cubicBezTo>
                <a:cubicBezTo>
                  <a:pt x="1699111" y="192916"/>
                  <a:pt x="1702511" y="201416"/>
                  <a:pt x="1705061" y="209915"/>
                </a:cubicBezTo>
                <a:cubicBezTo>
                  <a:pt x="1707611" y="218415"/>
                  <a:pt x="1708461" y="226066"/>
                  <a:pt x="1709311" y="233715"/>
                </a:cubicBezTo>
                <a:cubicBezTo>
                  <a:pt x="1709311" y="237115"/>
                  <a:pt x="1709311" y="240515"/>
                  <a:pt x="1709311" y="243915"/>
                </a:cubicBezTo>
                <a:cubicBezTo>
                  <a:pt x="1709311" y="247315"/>
                  <a:pt x="1709311" y="249865"/>
                  <a:pt x="1708461" y="253265"/>
                </a:cubicBezTo>
                <a:cubicBezTo>
                  <a:pt x="1707611" y="255814"/>
                  <a:pt x="1707611" y="258365"/>
                  <a:pt x="1706761" y="260914"/>
                </a:cubicBezTo>
                <a:cubicBezTo>
                  <a:pt x="1705911" y="263465"/>
                  <a:pt x="1705911" y="265165"/>
                  <a:pt x="1705061" y="266014"/>
                </a:cubicBezTo>
                <a:cubicBezTo>
                  <a:pt x="1704211" y="269414"/>
                  <a:pt x="1703362" y="270265"/>
                  <a:pt x="1702511" y="270265"/>
                </a:cubicBezTo>
                <a:cubicBezTo>
                  <a:pt x="1701662" y="270265"/>
                  <a:pt x="1700811" y="268565"/>
                  <a:pt x="1699961" y="266014"/>
                </a:cubicBezTo>
                <a:cubicBezTo>
                  <a:pt x="1699111" y="262614"/>
                  <a:pt x="1697411" y="259214"/>
                  <a:pt x="1695711" y="254114"/>
                </a:cubicBezTo>
                <a:cubicBezTo>
                  <a:pt x="1694862" y="251565"/>
                  <a:pt x="1694011" y="249015"/>
                  <a:pt x="1692311" y="246465"/>
                </a:cubicBezTo>
                <a:cubicBezTo>
                  <a:pt x="1691461" y="243915"/>
                  <a:pt x="1689761" y="241365"/>
                  <a:pt x="1688061" y="237965"/>
                </a:cubicBezTo>
                <a:cubicBezTo>
                  <a:pt x="1685512" y="232865"/>
                  <a:pt x="1681261" y="226915"/>
                  <a:pt x="1677862" y="221815"/>
                </a:cubicBezTo>
                <a:cubicBezTo>
                  <a:pt x="1673612" y="216715"/>
                  <a:pt x="1669362" y="212466"/>
                  <a:pt x="1664262" y="208215"/>
                </a:cubicBezTo>
                <a:cubicBezTo>
                  <a:pt x="1659163" y="204816"/>
                  <a:pt x="1654912" y="201416"/>
                  <a:pt x="1649812" y="199716"/>
                </a:cubicBezTo>
                <a:cubicBezTo>
                  <a:pt x="1645562" y="198016"/>
                  <a:pt x="1641313" y="196316"/>
                  <a:pt x="1637913" y="196316"/>
                </a:cubicBezTo>
                <a:cubicBezTo>
                  <a:pt x="1637062" y="196316"/>
                  <a:pt x="1636213" y="196316"/>
                  <a:pt x="1635363" y="196316"/>
                </a:cubicBezTo>
                <a:cubicBezTo>
                  <a:pt x="1634513" y="196316"/>
                  <a:pt x="1633663" y="196316"/>
                  <a:pt x="1633663" y="196316"/>
                </a:cubicBezTo>
                <a:cubicBezTo>
                  <a:pt x="1632813" y="196316"/>
                  <a:pt x="1632813" y="196316"/>
                  <a:pt x="1631962" y="196316"/>
                </a:cubicBezTo>
                <a:cubicBezTo>
                  <a:pt x="1631113" y="196316"/>
                  <a:pt x="1631113" y="196316"/>
                  <a:pt x="1630262" y="196316"/>
                </a:cubicBezTo>
                <a:cubicBezTo>
                  <a:pt x="1626863" y="196316"/>
                  <a:pt x="1623463" y="195466"/>
                  <a:pt x="1620063" y="195466"/>
                </a:cubicBezTo>
                <a:cubicBezTo>
                  <a:pt x="1616664" y="195466"/>
                  <a:pt x="1614113" y="195466"/>
                  <a:pt x="1609864" y="195466"/>
                </a:cubicBezTo>
                <a:cubicBezTo>
                  <a:pt x="1603913" y="197166"/>
                  <a:pt x="1595414" y="199716"/>
                  <a:pt x="1588614" y="197166"/>
                </a:cubicBezTo>
                <a:cubicBezTo>
                  <a:pt x="1585214" y="195466"/>
                  <a:pt x="1582664" y="192916"/>
                  <a:pt x="1581814" y="188666"/>
                </a:cubicBezTo>
                <a:cubicBezTo>
                  <a:pt x="1580963" y="184416"/>
                  <a:pt x="1580963" y="178467"/>
                  <a:pt x="1584364" y="171667"/>
                </a:cubicBezTo>
                <a:cubicBezTo>
                  <a:pt x="1587763" y="164867"/>
                  <a:pt x="1593714" y="157217"/>
                  <a:pt x="1602213" y="152117"/>
                </a:cubicBezTo>
                <a:cubicBezTo>
                  <a:pt x="1611563" y="147017"/>
                  <a:pt x="1622613" y="144467"/>
                  <a:pt x="1633663" y="145317"/>
                </a:cubicBezTo>
                <a:close/>
                <a:moveTo>
                  <a:pt x="1752659" y="48419"/>
                </a:moveTo>
                <a:cubicBezTo>
                  <a:pt x="1753509" y="46720"/>
                  <a:pt x="1755209" y="46720"/>
                  <a:pt x="1756058" y="48419"/>
                </a:cubicBezTo>
                <a:cubicBezTo>
                  <a:pt x="1766258" y="63720"/>
                  <a:pt x="1807058" y="135967"/>
                  <a:pt x="1807058" y="136817"/>
                </a:cubicBezTo>
                <a:cubicBezTo>
                  <a:pt x="1786659" y="182717"/>
                  <a:pt x="1781558" y="246465"/>
                  <a:pt x="1780708" y="254965"/>
                </a:cubicBezTo>
                <a:cubicBezTo>
                  <a:pt x="1780708" y="255814"/>
                  <a:pt x="1780708" y="255814"/>
                  <a:pt x="1779859" y="255814"/>
                </a:cubicBezTo>
                <a:lnTo>
                  <a:pt x="1760309" y="277914"/>
                </a:lnTo>
                <a:cubicBezTo>
                  <a:pt x="1757758" y="280464"/>
                  <a:pt x="1753509" y="280464"/>
                  <a:pt x="1750109" y="277914"/>
                </a:cubicBezTo>
                <a:lnTo>
                  <a:pt x="1730559" y="255814"/>
                </a:lnTo>
                <a:cubicBezTo>
                  <a:pt x="1730559" y="255814"/>
                  <a:pt x="1729710" y="255814"/>
                  <a:pt x="1729710" y="254965"/>
                </a:cubicBezTo>
                <a:cubicBezTo>
                  <a:pt x="1728860" y="246465"/>
                  <a:pt x="1724610" y="186966"/>
                  <a:pt x="1703361" y="136817"/>
                </a:cubicBezTo>
                <a:cubicBezTo>
                  <a:pt x="1703361" y="136817"/>
                  <a:pt x="1744160" y="63720"/>
                  <a:pt x="1752659" y="48419"/>
                </a:cubicBezTo>
                <a:close/>
                <a:moveTo>
                  <a:pt x="3030179" y="1670"/>
                </a:moveTo>
                <a:cubicBezTo>
                  <a:pt x="3042080" y="2519"/>
                  <a:pt x="3054829" y="5070"/>
                  <a:pt x="3066729" y="7619"/>
                </a:cubicBezTo>
                <a:cubicBezTo>
                  <a:pt x="3079478" y="11019"/>
                  <a:pt x="3091378" y="15270"/>
                  <a:pt x="3103278" y="20369"/>
                </a:cubicBezTo>
                <a:lnTo>
                  <a:pt x="3107528" y="22069"/>
                </a:lnTo>
                <a:lnTo>
                  <a:pt x="3111777" y="24619"/>
                </a:lnTo>
                <a:cubicBezTo>
                  <a:pt x="3114328" y="26319"/>
                  <a:pt x="3117728" y="28019"/>
                  <a:pt x="3120277" y="29719"/>
                </a:cubicBezTo>
                <a:lnTo>
                  <a:pt x="3124528" y="32269"/>
                </a:lnTo>
                <a:cubicBezTo>
                  <a:pt x="3126227" y="33119"/>
                  <a:pt x="3127078" y="33969"/>
                  <a:pt x="3128777" y="34819"/>
                </a:cubicBezTo>
                <a:cubicBezTo>
                  <a:pt x="3131327" y="37369"/>
                  <a:pt x="3133877" y="39069"/>
                  <a:pt x="3136427" y="40769"/>
                </a:cubicBezTo>
                <a:cubicBezTo>
                  <a:pt x="3146627" y="48418"/>
                  <a:pt x="3156827" y="56918"/>
                  <a:pt x="3165327" y="67118"/>
                </a:cubicBezTo>
                <a:cubicBezTo>
                  <a:pt x="3174676" y="77318"/>
                  <a:pt x="3183176" y="88368"/>
                  <a:pt x="3190826" y="101968"/>
                </a:cubicBezTo>
                <a:cubicBezTo>
                  <a:pt x="3198475" y="115567"/>
                  <a:pt x="3204426" y="130867"/>
                  <a:pt x="3208675" y="147867"/>
                </a:cubicBezTo>
                <a:cubicBezTo>
                  <a:pt x="3216325" y="181016"/>
                  <a:pt x="3215475" y="220115"/>
                  <a:pt x="3201026" y="252414"/>
                </a:cubicBezTo>
                <a:cubicBezTo>
                  <a:pt x="3197626" y="261764"/>
                  <a:pt x="3193375" y="271113"/>
                  <a:pt x="3189126" y="280464"/>
                </a:cubicBezTo>
                <a:cubicBezTo>
                  <a:pt x="3184876" y="289813"/>
                  <a:pt x="3179776" y="299163"/>
                  <a:pt x="3173826" y="307663"/>
                </a:cubicBezTo>
                <a:cubicBezTo>
                  <a:pt x="3167876" y="316163"/>
                  <a:pt x="3161077" y="324663"/>
                  <a:pt x="3154276" y="333162"/>
                </a:cubicBezTo>
                <a:cubicBezTo>
                  <a:pt x="3150876" y="337412"/>
                  <a:pt x="3147477" y="340812"/>
                  <a:pt x="3143227" y="345062"/>
                </a:cubicBezTo>
                <a:cubicBezTo>
                  <a:pt x="3141527" y="346762"/>
                  <a:pt x="3138977" y="349312"/>
                  <a:pt x="3137277" y="351012"/>
                </a:cubicBezTo>
                <a:cubicBezTo>
                  <a:pt x="3135578" y="353562"/>
                  <a:pt x="3133027" y="355262"/>
                  <a:pt x="3131327" y="356962"/>
                </a:cubicBezTo>
                <a:cubicBezTo>
                  <a:pt x="3129627" y="358662"/>
                  <a:pt x="3127927" y="360362"/>
                  <a:pt x="3125377" y="362062"/>
                </a:cubicBezTo>
                <a:cubicBezTo>
                  <a:pt x="3122828" y="363762"/>
                  <a:pt x="3121128" y="365462"/>
                  <a:pt x="3118578" y="367162"/>
                </a:cubicBezTo>
                <a:cubicBezTo>
                  <a:pt x="3114328" y="370562"/>
                  <a:pt x="3110078" y="373961"/>
                  <a:pt x="3105828" y="377361"/>
                </a:cubicBezTo>
                <a:cubicBezTo>
                  <a:pt x="3103278" y="379061"/>
                  <a:pt x="3101578" y="380761"/>
                  <a:pt x="3099028" y="382461"/>
                </a:cubicBezTo>
                <a:cubicBezTo>
                  <a:pt x="3096478" y="384161"/>
                  <a:pt x="3094778" y="385861"/>
                  <a:pt x="3092228" y="387561"/>
                </a:cubicBezTo>
                <a:cubicBezTo>
                  <a:pt x="3089678" y="389261"/>
                  <a:pt x="3087978" y="390961"/>
                  <a:pt x="3085428" y="392661"/>
                </a:cubicBezTo>
                <a:cubicBezTo>
                  <a:pt x="3083728" y="393511"/>
                  <a:pt x="3081178" y="395210"/>
                  <a:pt x="3078629" y="396910"/>
                </a:cubicBezTo>
                <a:cubicBezTo>
                  <a:pt x="3073529" y="400310"/>
                  <a:pt x="3069278" y="402861"/>
                  <a:pt x="3064178" y="406261"/>
                </a:cubicBezTo>
                <a:cubicBezTo>
                  <a:pt x="3059079" y="409661"/>
                  <a:pt x="3053979" y="412210"/>
                  <a:pt x="3048879" y="414760"/>
                </a:cubicBezTo>
                <a:cubicBezTo>
                  <a:pt x="3043779" y="417310"/>
                  <a:pt x="3038679" y="419860"/>
                  <a:pt x="3033580" y="422410"/>
                </a:cubicBezTo>
                <a:cubicBezTo>
                  <a:pt x="3031030" y="423260"/>
                  <a:pt x="3028479" y="424960"/>
                  <a:pt x="3025930" y="425810"/>
                </a:cubicBezTo>
                <a:cubicBezTo>
                  <a:pt x="3022530" y="427510"/>
                  <a:pt x="3019979" y="428360"/>
                  <a:pt x="3017430" y="429210"/>
                </a:cubicBezTo>
                <a:cubicBezTo>
                  <a:pt x="3014030" y="430060"/>
                  <a:pt x="3011480" y="431760"/>
                  <a:pt x="3008930" y="432610"/>
                </a:cubicBezTo>
                <a:cubicBezTo>
                  <a:pt x="3006380" y="434310"/>
                  <a:pt x="3002980" y="435160"/>
                  <a:pt x="3000430" y="436010"/>
                </a:cubicBezTo>
                <a:cubicBezTo>
                  <a:pt x="2994480" y="438560"/>
                  <a:pt x="2989380" y="440260"/>
                  <a:pt x="2983431" y="441960"/>
                </a:cubicBezTo>
                <a:cubicBezTo>
                  <a:pt x="2978331" y="443660"/>
                  <a:pt x="2972381" y="445360"/>
                  <a:pt x="2966431" y="447060"/>
                </a:cubicBezTo>
                <a:cubicBezTo>
                  <a:pt x="2963881" y="447909"/>
                  <a:pt x="2960481" y="447909"/>
                  <a:pt x="2957931" y="448760"/>
                </a:cubicBezTo>
                <a:cubicBezTo>
                  <a:pt x="2955381" y="448760"/>
                  <a:pt x="2951981" y="449609"/>
                  <a:pt x="2949432" y="450460"/>
                </a:cubicBezTo>
                <a:cubicBezTo>
                  <a:pt x="2925632" y="455560"/>
                  <a:pt x="2901833" y="458959"/>
                  <a:pt x="2877183" y="460659"/>
                </a:cubicBezTo>
                <a:cubicBezTo>
                  <a:pt x="2871233" y="460659"/>
                  <a:pt x="2865283" y="461509"/>
                  <a:pt x="2859334" y="461509"/>
                </a:cubicBezTo>
                <a:lnTo>
                  <a:pt x="2849983" y="462359"/>
                </a:lnTo>
                <a:lnTo>
                  <a:pt x="2840634" y="462359"/>
                </a:lnTo>
                <a:cubicBezTo>
                  <a:pt x="2833834" y="463209"/>
                  <a:pt x="2827884" y="463209"/>
                  <a:pt x="2821935" y="463209"/>
                </a:cubicBezTo>
                <a:cubicBezTo>
                  <a:pt x="2815135" y="463209"/>
                  <a:pt x="2809184" y="463209"/>
                  <a:pt x="2803235" y="463209"/>
                </a:cubicBezTo>
                <a:cubicBezTo>
                  <a:pt x="2796435" y="463209"/>
                  <a:pt x="2790485" y="463209"/>
                  <a:pt x="2784535" y="463209"/>
                </a:cubicBezTo>
                <a:cubicBezTo>
                  <a:pt x="2777736" y="463209"/>
                  <a:pt x="2771785" y="463209"/>
                  <a:pt x="2765836" y="463209"/>
                </a:cubicBezTo>
                <a:cubicBezTo>
                  <a:pt x="2759886" y="463209"/>
                  <a:pt x="2753087" y="462359"/>
                  <a:pt x="2747136" y="462359"/>
                </a:cubicBezTo>
                <a:lnTo>
                  <a:pt x="2737786" y="462359"/>
                </a:lnTo>
                <a:cubicBezTo>
                  <a:pt x="2734386" y="462359"/>
                  <a:pt x="2731837" y="461509"/>
                  <a:pt x="2728437" y="461509"/>
                </a:cubicBezTo>
                <a:cubicBezTo>
                  <a:pt x="2722486" y="460659"/>
                  <a:pt x="2715687" y="460659"/>
                  <a:pt x="2709737" y="459809"/>
                </a:cubicBezTo>
                <a:cubicBezTo>
                  <a:pt x="2703787" y="458959"/>
                  <a:pt x="2696987" y="458109"/>
                  <a:pt x="2691038" y="457259"/>
                </a:cubicBezTo>
                <a:cubicBezTo>
                  <a:pt x="2678287" y="456409"/>
                  <a:pt x="2666388" y="453860"/>
                  <a:pt x="2653638" y="452160"/>
                </a:cubicBezTo>
                <a:cubicBezTo>
                  <a:pt x="2646839" y="451309"/>
                  <a:pt x="2640888" y="449609"/>
                  <a:pt x="2634939" y="448760"/>
                </a:cubicBezTo>
                <a:cubicBezTo>
                  <a:pt x="2628139" y="447909"/>
                  <a:pt x="2622189" y="447060"/>
                  <a:pt x="2616239" y="445360"/>
                </a:cubicBezTo>
                <a:cubicBezTo>
                  <a:pt x="2604340" y="442809"/>
                  <a:pt x="2591590" y="440260"/>
                  <a:pt x="2579690" y="436860"/>
                </a:cubicBezTo>
                <a:cubicBezTo>
                  <a:pt x="2555890" y="430910"/>
                  <a:pt x="2532092" y="424110"/>
                  <a:pt x="2508291" y="417310"/>
                </a:cubicBezTo>
                <a:cubicBezTo>
                  <a:pt x="2485342" y="410510"/>
                  <a:pt x="2461543" y="403710"/>
                  <a:pt x="2438594" y="396061"/>
                </a:cubicBezTo>
                <a:cubicBezTo>
                  <a:pt x="2415644" y="389261"/>
                  <a:pt x="2393545" y="381611"/>
                  <a:pt x="2370596" y="373961"/>
                </a:cubicBezTo>
                <a:cubicBezTo>
                  <a:pt x="2347646" y="367162"/>
                  <a:pt x="2325546" y="359511"/>
                  <a:pt x="2303447" y="352711"/>
                </a:cubicBezTo>
                <a:cubicBezTo>
                  <a:pt x="2259248" y="339112"/>
                  <a:pt x="2216749" y="324663"/>
                  <a:pt x="2175950" y="312763"/>
                </a:cubicBezTo>
                <a:cubicBezTo>
                  <a:pt x="2155550" y="306813"/>
                  <a:pt x="2135151" y="301713"/>
                  <a:pt x="2115601" y="297463"/>
                </a:cubicBezTo>
                <a:cubicBezTo>
                  <a:pt x="2095201" y="293213"/>
                  <a:pt x="2075652" y="289813"/>
                  <a:pt x="2056952" y="287263"/>
                </a:cubicBezTo>
                <a:cubicBezTo>
                  <a:pt x="2019553" y="283013"/>
                  <a:pt x="1983004" y="283013"/>
                  <a:pt x="1950704" y="288113"/>
                </a:cubicBezTo>
                <a:cubicBezTo>
                  <a:pt x="1934555" y="290663"/>
                  <a:pt x="1919256" y="294063"/>
                  <a:pt x="1905656" y="299163"/>
                </a:cubicBezTo>
                <a:cubicBezTo>
                  <a:pt x="1892056" y="304263"/>
                  <a:pt x="1879306" y="311063"/>
                  <a:pt x="1869957" y="319563"/>
                </a:cubicBezTo>
                <a:cubicBezTo>
                  <a:pt x="1864857" y="324663"/>
                  <a:pt x="1861457" y="328912"/>
                  <a:pt x="1858057" y="334012"/>
                </a:cubicBezTo>
                <a:cubicBezTo>
                  <a:pt x="1854657" y="339112"/>
                  <a:pt x="1852957" y="344212"/>
                  <a:pt x="1851257" y="349312"/>
                </a:cubicBezTo>
                <a:cubicBezTo>
                  <a:pt x="1851257" y="351012"/>
                  <a:pt x="1850407" y="351862"/>
                  <a:pt x="1850407" y="353562"/>
                </a:cubicBezTo>
                <a:cubicBezTo>
                  <a:pt x="1849557" y="355262"/>
                  <a:pt x="1849557" y="356111"/>
                  <a:pt x="1849557" y="357811"/>
                </a:cubicBezTo>
                <a:cubicBezTo>
                  <a:pt x="1848707" y="360362"/>
                  <a:pt x="1848707" y="362911"/>
                  <a:pt x="1848707" y="365462"/>
                </a:cubicBezTo>
                <a:cubicBezTo>
                  <a:pt x="1848707" y="370562"/>
                  <a:pt x="1849557" y="375661"/>
                  <a:pt x="1850407" y="379911"/>
                </a:cubicBezTo>
                <a:cubicBezTo>
                  <a:pt x="1852957" y="388411"/>
                  <a:pt x="1856357" y="396061"/>
                  <a:pt x="1861457" y="401161"/>
                </a:cubicBezTo>
                <a:cubicBezTo>
                  <a:pt x="1865706" y="406261"/>
                  <a:pt x="1870806" y="409661"/>
                  <a:pt x="1875906" y="410510"/>
                </a:cubicBezTo>
                <a:cubicBezTo>
                  <a:pt x="1881006" y="412210"/>
                  <a:pt x="1884406" y="411361"/>
                  <a:pt x="1886956" y="411361"/>
                </a:cubicBezTo>
                <a:cubicBezTo>
                  <a:pt x="1889506" y="410510"/>
                  <a:pt x="1891206" y="410510"/>
                  <a:pt x="1891206" y="410510"/>
                </a:cubicBezTo>
                <a:cubicBezTo>
                  <a:pt x="1891206" y="411361"/>
                  <a:pt x="1891206" y="411361"/>
                  <a:pt x="1890356" y="411361"/>
                </a:cubicBezTo>
                <a:cubicBezTo>
                  <a:pt x="1890356" y="411361"/>
                  <a:pt x="1888656" y="412210"/>
                  <a:pt x="1887806" y="412210"/>
                </a:cubicBezTo>
                <a:cubicBezTo>
                  <a:pt x="1885256" y="412210"/>
                  <a:pt x="1881006" y="413061"/>
                  <a:pt x="1875906" y="412210"/>
                </a:cubicBezTo>
                <a:cubicBezTo>
                  <a:pt x="1870806" y="411361"/>
                  <a:pt x="1864857" y="407961"/>
                  <a:pt x="1859757" y="402861"/>
                </a:cubicBezTo>
                <a:cubicBezTo>
                  <a:pt x="1854657" y="397761"/>
                  <a:pt x="1849557" y="390111"/>
                  <a:pt x="1847007" y="380761"/>
                </a:cubicBezTo>
                <a:cubicBezTo>
                  <a:pt x="1846157" y="375661"/>
                  <a:pt x="1844457" y="370562"/>
                  <a:pt x="1844457" y="365462"/>
                </a:cubicBezTo>
                <a:cubicBezTo>
                  <a:pt x="1844457" y="362911"/>
                  <a:pt x="1844457" y="359511"/>
                  <a:pt x="1844457" y="356962"/>
                </a:cubicBezTo>
                <a:cubicBezTo>
                  <a:pt x="1845307" y="355262"/>
                  <a:pt x="1845307" y="354411"/>
                  <a:pt x="1845307" y="352711"/>
                </a:cubicBezTo>
                <a:cubicBezTo>
                  <a:pt x="1845307" y="351012"/>
                  <a:pt x="1846157" y="350162"/>
                  <a:pt x="1846157" y="348462"/>
                </a:cubicBezTo>
                <a:cubicBezTo>
                  <a:pt x="1847857" y="343362"/>
                  <a:pt x="1849557" y="337412"/>
                  <a:pt x="1852957" y="331462"/>
                </a:cubicBezTo>
                <a:cubicBezTo>
                  <a:pt x="1856357" y="326363"/>
                  <a:pt x="1860607" y="321263"/>
                  <a:pt x="1865706" y="316163"/>
                </a:cubicBezTo>
                <a:cubicBezTo>
                  <a:pt x="1875906" y="305963"/>
                  <a:pt x="1888656" y="299163"/>
                  <a:pt x="1903106" y="293213"/>
                </a:cubicBezTo>
                <a:cubicBezTo>
                  <a:pt x="1917556" y="287263"/>
                  <a:pt x="1933705" y="283013"/>
                  <a:pt x="1949855" y="280464"/>
                </a:cubicBezTo>
                <a:cubicBezTo>
                  <a:pt x="1983004" y="274513"/>
                  <a:pt x="2019553" y="273664"/>
                  <a:pt x="2058652" y="277064"/>
                </a:cubicBezTo>
                <a:cubicBezTo>
                  <a:pt x="2078201" y="278764"/>
                  <a:pt x="2097751" y="281313"/>
                  <a:pt x="2118151" y="285564"/>
                </a:cubicBezTo>
                <a:cubicBezTo>
                  <a:pt x="2138550" y="289813"/>
                  <a:pt x="2158950" y="294913"/>
                  <a:pt x="2180199" y="300013"/>
                </a:cubicBezTo>
                <a:cubicBezTo>
                  <a:pt x="2221849" y="310212"/>
                  <a:pt x="2265197" y="323812"/>
                  <a:pt x="2309396" y="337412"/>
                </a:cubicBezTo>
                <a:cubicBezTo>
                  <a:pt x="2331496" y="344212"/>
                  <a:pt x="2353596" y="351012"/>
                  <a:pt x="2376545" y="357811"/>
                </a:cubicBezTo>
                <a:cubicBezTo>
                  <a:pt x="2399494" y="365462"/>
                  <a:pt x="2422444" y="372261"/>
                  <a:pt x="2445393" y="379061"/>
                </a:cubicBezTo>
                <a:cubicBezTo>
                  <a:pt x="2468343" y="386711"/>
                  <a:pt x="2491292" y="392661"/>
                  <a:pt x="2515092" y="399461"/>
                </a:cubicBezTo>
                <a:cubicBezTo>
                  <a:pt x="2538891" y="406261"/>
                  <a:pt x="2562690" y="412210"/>
                  <a:pt x="2586490" y="417310"/>
                </a:cubicBezTo>
                <a:cubicBezTo>
                  <a:pt x="2598389" y="420710"/>
                  <a:pt x="2610289" y="422410"/>
                  <a:pt x="2622189" y="424960"/>
                </a:cubicBezTo>
                <a:cubicBezTo>
                  <a:pt x="2628139" y="426660"/>
                  <a:pt x="2634089" y="427510"/>
                  <a:pt x="2640039" y="428360"/>
                </a:cubicBezTo>
                <a:cubicBezTo>
                  <a:pt x="2645988" y="429210"/>
                  <a:pt x="2651939" y="430060"/>
                  <a:pt x="2657888" y="430910"/>
                </a:cubicBezTo>
                <a:cubicBezTo>
                  <a:pt x="2670638" y="432610"/>
                  <a:pt x="2682538" y="434310"/>
                  <a:pt x="2694438" y="435160"/>
                </a:cubicBezTo>
                <a:cubicBezTo>
                  <a:pt x="2700387" y="436010"/>
                  <a:pt x="2706337" y="436010"/>
                  <a:pt x="2712287" y="436860"/>
                </a:cubicBezTo>
                <a:cubicBezTo>
                  <a:pt x="2718237" y="436860"/>
                  <a:pt x="2724186" y="437709"/>
                  <a:pt x="2730137" y="437709"/>
                </a:cubicBezTo>
                <a:cubicBezTo>
                  <a:pt x="2733537" y="438560"/>
                  <a:pt x="2736087" y="438560"/>
                  <a:pt x="2739486" y="438560"/>
                </a:cubicBezTo>
                <a:lnTo>
                  <a:pt x="2748836" y="438560"/>
                </a:lnTo>
                <a:cubicBezTo>
                  <a:pt x="2754786" y="438560"/>
                  <a:pt x="2760736" y="438560"/>
                  <a:pt x="2766685" y="438560"/>
                </a:cubicBezTo>
                <a:cubicBezTo>
                  <a:pt x="2772636" y="438560"/>
                  <a:pt x="2778586" y="438560"/>
                  <a:pt x="2784535" y="438560"/>
                </a:cubicBezTo>
                <a:cubicBezTo>
                  <a:pt x="2790485" y="438560"/>
                  <a:pt x="2796435" y="438560"/>
                  <a:pt x="2802385" y="438560"/>
                </a:cubicBezTo>
                <a:cubicBezTo>
                  <a:pt x="2808335" y="438560"/>
                  <a:pt x="2814284" y="438560"/>
                  <a:pt x="2820235" y="438560"/>
                </a:cubicBezTo>
                <a:cubicBezTo>
                  <a:pt x="2826184" y="438560"/>
                  <a:pt x="2832134" y="437709"/>
                  <a:pt x="2838085" y="437709"/>
                </a:cubicBezTo>
                <a:lnTo>
                  <a:pt x="2846584" y="437709"/>
                </a:lnTo>
                <a:lnTo>
                  <a:pt x="2855084" y="436860"/>
                </a:lnTo>
                <a:cubicBezTo>
                  <a:pt x="2861034" y="436010"/>
                  <a:pt x="2866983" y="436010"/>
                  <a:pt x="2872933" y="435160"/>
                </a:cubicBezTo>
                <a:cubicBezTo>
                  <a:pt x="2895882" y="433460"/>
                  <a:pt x="2918832" y="430060"/>
                  <a:pt x="2940932" y="424960"/>
                </a:cubicBezTo>
                <a:cubicBezTo>
                  <a:pt x="2944332" y="424960"/>
                  <a:pt x="2946881" y="424110"/>
                  <a:pt x="2949432" y="423260"/>
                </a:cubicBezTo>
                <a:cubicBezTo>
                  <a:pt x="2952832" y="423260"/>
                  <a:pt x="2955381" y="422410"/>
                  <a:pt x="2957931" y="421560"/>
                </a:cubicBezTo>
                <a:cubicBezTo>
                  <a:pt x="2963031" y="420710"/>
                  <a:pt x="2968981" y="419010"/>
                  <a:pt x="2974081" y="417310"/>
                </a:cubicBezTo>
                <a:cubicBezTo>
                  <a:pt x="2979180" y="415610"/>
                  <a:pt x="2984280" y="413910"/>
                  <a:pt x="2989380" y="412210"/>
                </a:cubicBezTo>
                <a:cubicBezTo>
                  <a:pt x="2991931" y="411361"/>
                  <a:pt x="2994480" y="409661"/>
                  <a:pt x="2997030" y="408810"/>
                </a:cubicBezTo>
                <a:cubicBezTo>
                  <a:pt x="2999581" y="407110"/>
                  <a:pt x="3002130" y="406261"/>
                  <a:pt x="3004680" y="405410"/>
                </a:cubicBezTo>
                <a:cubicBezTo>
                  <a:pt x="3007230" y="404561"/>
                  <a:pt x="3009780" y="402861"/>
                  <a:pt x="3012330" y="402010"/>
                </a:cubicBezTo>
                <a:cubicBezTo>
                  <a:pt x="3014880" y="401161"/>
                  <a:pt x="3017430" y="399461"/>
                  <a:pt x="3019979" y="398610"/>
                </a:cubicBezTo>
                <a:cubicBezTo>
                  <a:pt x="3025080" y="396061"/>
                  <a:pt x="3030179" y="393511"/>
                  <a:pt x="3034430" y="390961"/>
                </a:cubicBezTo>
                <a:cubicBezTo>
                  <a:pt x="3038679" y="388411"/>
                  <a:pt x="3043779" y="385861"/>
                  <a:pt x="3048029" y="383311"/>
                </a:cubicBezTo>
                <a:cubicBezTo>
                  <a:pt x="3053129" y="380761"/>
                  <a:pt x="3057379" y="377361"/>
                  <a:pt x="3061629" y="374811"/>
                </a:cubicBezTo>
                <a:cubicBezTo>
                  <a:pt x="3064178" y="373961"/>
                  <a:pt x="3065878" y="372261"/>
                  <a:pt x="3068429" y="370562"/>
                </a:cubicBezTo>
                <a:cubicBezTo>
                  <a:pt x="3070978" y="369711"/>
                  <a:pt x="3072678" y="368011"/>
                  <a:pt x="3075229" y="366311"/>
                </a:cubicBezTo>
                <a:cubicBezTo>
                  <a:pt x="3077778" y="365462"/>
                  <a:pt x="3079478" y="363762"/>
                  <a:pt x="3082029" y="362062"/>
                </a:cubicBezTo>
                <a:cubicBezTo>
                  <a:pt x="3083728" y="360362"/>
                  <a:pt x="3086278" y="358662"/>
                  <a:pt x="3087978" y="356962"/>
                </a:cubicBezTo>
                <a:cubicBezTo>
                  <a:pt x="3091378" y="353562"/>
                  <a:pt x="3095628" y="351012"/>
                  <a:pt x="3099878" y="347612"/>
                </a:cubicBezTo>
                <a:cubicBezTo>
                  <a:pt x="3102428" y="345912"/>
                  <a:pt x="3104128" y="344212"/>
                  <a:pt x="3105828" y="342512"/>
                </a:cubicBezTo>
                <a:cubicBezTo>
                  <a:pt x="3107528" y="340812"/>
                  <a:pt x="3109228" y="339112"/>
                  <a:pt x="3110928" y="337412"/>
                </a:cubicBezTo>
                <a:cubicBezTo>
                  <a:pt x="3112628" y="335712"/>
                  <a:pt x="3114328" y="334012"/>
                  <a:pt x="3116028" y="332312"/>
                </a:cubicBezTo>
                <a:cubicBezTo>
                  <a:pt x="3117728" y="330612"/>
                  <a:pt x="3119428" y="328912"/>
                  <a:pt x="3121128" y="327212"/>
                </a:cubicBezTo>
                <a:cubicBezTo>
                  <a:pt x="3124528" y="323812"/>
                  <a:pt x="3127078" y="319563"/>
                  <a:pt x="3130477" y="316163"/>
                </a:cubicBezTo>
                <a:cubicBezTo>
                  <a:pt x="3137277" y="308513"/>
                  <a:pt x="3142377" y="300863"/>
                  <a:pt x="3147477" y="293213"/>
                </a:cubicBezTo>
                <a:cubicBezTo>
                  <a:pt x="3152577" y="285564"/>
                  <a:pt x="3156827" y="277064"/>
                  <a:pt x="3161077" y="269413"/>
                </a:cubicBezTo>
                <a:cubicBezTo>
                  <a:pt x="3164476" y="260914"/>
                  <a:pt x="3167876" y="253264"/>
                  <a:pt x="3170426" y="244764"/>
                </a:cubicBezTo>
                <a:cubicBezTo>
                  <a:pt x="3172976" y="236265"/>
                  <a:pt x="3174676" y="227765"/>
                  <a:pt x="3176376" y="220115"/>
                </a:cubicBezTo>
                <a:cubicBezTo>
                  <a:pt x="3177226" y="215865"/>
                  <a:pt x="3178077" y="212465"/>
                  <a:pt x="3178077" y="208215"/>
                </a:cubicBezTo>
                <a:cubicBezTo>
                  <a:pt x="3178077" y="203965"/>
                  <a:pt x="3178926" y="200566"/>
                  <a:pt x="3178926" y="196315"/>
                </a:cubicBezTo>
                <a:cubicBezTo>
                  <a:pt x="3179776" y="181016"/>
                  <a:pt x="3178077" y="165716"/>
                  <a:pt x="3174676" y="152116"/>
                </a:cubicBezTo>
                <a:cubicBezTo>
                  <a:pt x="3171276" y="137667"/>
                  <a:pt x="3166176" y="125767"/>
                  <a:pt x="3160227" y="114717"/>
                </a:cubicBezTo>
                <a:cubicBezTo>
                  <a:pt x="3154276" y="103668"/>
                  <a:pt x="3147477" y="94317"/>
                  <a:pt x="3139827" y="85817"/>
                </a:cubicBezTo>
                <a:cubicBezTo>
                  <a:pt x="3132177" y="77318"/>
                  <a:pt x="3123677" y="70518"/>
                  <a:pt x="3115177" y="63718"/>
                </a:cubicBezTo>
                <a:cubicBezTo>
                  <a:pt x="3112628" y="62018"/>
                  <a:pt x="3110928" y="60318"/>
                  <a:pt x="3108377" y="58618"/>
                </a:cubicBezTo>
                <a:cubicBezTo>
                  <a:pt x="3107528" y="57769"/>
                  <a:pt x="3105828" y="56918"/>
                  <a:pt x="3104978" y="56069"/>
                </a:cubicBezTo>
                <a:lnTo>
                  <a:pt x="3101578" y="54369"/>
                </a:lnTo>
                <a:cubicBezTo>
                  <a:pt x="3099878" y="52669"/>
                  <a:pt x="3097328" y="50969"/>
                  <a:pt x="3094778" y="50118"/>
                </a:cubicBezTo>
                <a:lnTo>
                  <a:pt x="3091378" y="48418"/>
                </a:lnTo>
                <a:lnTo>
                  <a:pt x="3087978" y="46718"/>
                </a:lnTo>
                <a:cubicBezTo>
                  <a:pt x="3077778" y="42469"/>
                  <a:pt x="3067579" y="39069"/>
                  <a:pt x="3057379" y="36519"/>
                </a:cubicBezTo>
                <a:cubicBezTo>
                  <a:pt x="3047179" y="33969"/>
                  <a:pt x="3036979" y="32269"/>
                  <a:pt x="3025930" y="31419"/>
                </a:cubicBezTo>
                <a:cubicBezTo>
                  <a:pt x="3004680" y="29719"/>
                  <a:pt x="2983431" y="30569"/>
                  <a:pt x="2963031" y="33969"/>
                </a:cubicBezTo>
                <a:cubicBezTo>
                  <a:pt x="2952832" y="35669"/>
                  <a:pt x="2942632" y="38219"/>
                  <a:pt x="2933282" y="40769"/>
                </a:cubicBezTo>
                <a:cubicBezTo>
                  <a:pt x="2928182" y="41619"/>
                  <a:pt x="2923932" y="43318"/>
                  <a:pt x="2918832" y="45018"/>
                </a:cubicBezTo>
                <a:cubicBezTo>
                  <a:pt x="2916282" y="45869"/>
                  <a:pt x="2914583" y="46718"/>
                  <a:pt x="2912032" y="47569"/>
                </a:cubicBezTo>
                <a:cubicBezTo>
                  <a:pt x="2909482" y="48418"/>
                  <a:pt x="2907782" y="49269"/>
                  <a:pt x="2905233" y="50118"/>
                </a:cubicBezTo>
                <a:cubicBezTo>
                  <a:pt x="2868683" y="65418"/>
                  <a:pt x="2838085" y="89217"/>
                  <a:pt x="2820235" y="118117"/>
                </a:cubicBezTo>
                <a:cubicBezTo>
                  <a:pt x="2818535" y="119817"/>
                  <a:pt x="2817684" y="121517"/>
                  <a:pt x="2816835" y="123217"/>
                </a:cubicBezTo>
                <a:lnTo>
                  <a:pt x="2815135" y="125767"/>
                </a:lnTo>
                <a:lnTo>
                  <a:pt x="2813435" y="128316"/>
                </a:lnTo>
                <a:cubicBezTo>
                  <a:pt x="2812585" y="130867"/>
                  <a:pt x="2811735" y="132567"/>
                  <a:pt x="2810884" y="134267"/>
                </a:cubicBezTo>
                <a:cubicBezTo>
                  <a:pt x="2810035" y="136816"/>
                  <a:pt x="2809184" y="138516"/>
                  <a:pt x="2808335" y="140216"/>
                </a:cubicBezTo>
                <a:lnTo>
                  <a:pt x="2807484" y="142767"/>
                </a:lnTo>
                <a:cubicBezTo>
                  <a:pt x="2807484" y="143616"/>
                  <a:pt x="2806635" y="144467"/>
                  <a:pt x="2806635" y="145316"/>
                </a:cubicBezTo>
                <a:cubicBezTo>
                  <a:pt x="2805785" y="147867"/>
                  <a:pt x="2805785" y="149567"/>
                  <a:pt x="2804935" y="151267"/>
                </a:cubicBezTo>
                <a:cubicBezTo>
                  <a:pt x="2804935" y="152967"/>
                  <a:pt x="2804085" y="155516"/>
                  <a:pt x="2804085" y="157216"/>
                </a:cubicBezTo>
                <a:lnTo>
                  <a:pt x="2803235" y="159766"/>
                </a:lnTo>
                <a:cubicBezTo>
                  <a:pt x="2803235" y="160616"/>
                  <a:pt x="2803235" y="161466"/>
                  <a:pt x="2803235" y="162316"/>
                </a:cubicBezTo>
                <a:cubicBezTo>
                  <a:pt x="2803235" y="164866"/>
                  <a:pt x="2802385" y="166566"/>
                  <a:pt x="2802385" y="168266"/>
                </a:cubicBezTo>
                <a:cubicBezTo>
                  <a:pt x="2802385" y="170816"/>
                  <a:pt x="2802385" y="172516"/>
                  <a:pt x="2802385" y="174216"/>
                </a:cubicBezTo>
                <a:lnTo>
                  <a:pt x="2802385" y="176766"/>
                </a:lnTo>
                <a:lnTo>
                  <a:pt x="2802385" y="179316"/>
                </a:lnTo>
                <a:cubicBezTo>
                  <a:pt x="2802385" y="181866"/>
                  <a:pt x="2802385" y="183566"/>
                  <a:pt x="2802385" y="185266"/>
                </a:cubicBezTo>
                <a:cubicBezTo>
                  <a:pt x="2803235" y="186966"/>
                  <a:pt x="2803235" y="188666"/>
                  <a:pt x="2803235" y="190366"/>
                </a:cubicBezTo>
                <a:cubicBezTo>
                  <a:pt x="2803235" y="191215"/>
                  <a:pt x="2803235" y="192066"/>
                  <a:pt x="2803235" y="192915"/>
                </a:cubicBezTo>
                <a:lnTo>
                  <a:pt x="2804085" y="195466"/>
                </a:lnTo>
                <a:cubicBezTo>
                  <a:pt x="2804085" y="197166"/>
                  <a:pt x="2804935" y="198866"/>
                  <a:pt x="2804935" y="200566"/>
                </a:cubicBezTo>
                <a:cubicBezTo>
                  <a:pt x="2805785" y="202265"/>
                  <a:pt x="2805785" y="203965"/>
                  <a:pt x="2806635" y="205665"/>
                </a:cubicBezTo>
                <a:cubicBezTo>
                  <a:pt x="2806635" y="206515"/>
                  <a:pt x="2807484" y="207365"/>
                  <a:pt x="2807484" y="208215"/>
                </a:cubicBezTo>
                <a:lnTo>
                  <a:pt x="2808335" y="210765"/>
                </a:lnTo>
                <a:cubicBezTo>
                  <a:pt x="2809184" y="212465"/>
                  <a:pt x="2809184" y="214165"/>
                  <a:pt x="2810035" y="215865"/>
                </a:cubicBezTo>
                <a:cubicBezTo>
                  <a:pt x="2810035" y="217565"/>
                  <a:pt x="2810884" y="219265"/>
                  <a:pt x="2811735" y="220965"/>
                </a:cubicBezTo>
                <a:lnTo>
                  <a:pt x="2812585" y="223515"/>
                </a:lnTo>
                <a:cubicBezTo>
                  <a:pt x="2812585" y="224365"/>
                  <a:pt x="2813435" y="225214"/>
                  <a:pt x="2813435" y="226065"/>
                </a:cubicBezTo>
                <a:cubicBezTo>
                  <a:pt x="2814284" y="226914"/>
                  <a:pt x="2815135" y="228614"/>
                  <a:pt x="2815984" y="230314"/>
                </a:cubicBezTo>
                <a:cubicBezTo>
                  <a:pt x="2816835" y="232014"/>
                  <a:pt x="2817684" y="232865"/>
                  <a:pt x="2818535" y="234565"/>
                </a:cubicBezTo>
                <a:cubicBezTo>
                  <a:pt x="2820235" y="237114"/>
                  <a:pt x="2822784" y="239665"/>
                  <a:pt x="2824484" y="242214"/>
                </a:cubicBezTo>
                <a:cubicBezTo>
                  <a:pt x="2832134" y="252414"/>
                  <a:pt x="2841484" y="260914"/>
                  <a:pt x="2851683" y="266864"/>
                </a:cubicBezTo>
                <a:cubicBezTo>
                  <a:pt x="2861883" y="272813"/>
                  <a:pt x="2872084" y="276213"/>
                  <a:pt x="2881433" y="278764"/>
                </a:cubicBezTo>
                <a:cubicBezTo>
                  <a:pt x="2890783" y="281313"/>
                  <a:pt x="2900133" y="282164"/>
                  <a:pt x="2908633" y="281313"/>
                </a:cubicBezTo>
                <a:cubicBezTo>
                  <a:pt x="2910332" y="281313"/>
                  <a:pt x="2911182" y="281313"/>
                  <a:pt x="2912032" y="281313"/>
                </a:cubicBezTo>
                <a:cubicBezTo>
                  <a:pt x="2913732" y="281313"/>
                  <a:pt x="2914583" y="281313"/>
                  <a:pt x="2915432" y="281313"/>
                </a:cubicBezTo>
                <a:cubicBezTo>
                  <a:pt x="2917982" y="281313"/>
                  <a:pt x="2919682" y="280464"/>
                  <a:pt x="2921382" y="280464"/>
                </a:cubicBezTo>
                <a:cubicBezTo>
                  <a:pt x="2923083" y="279613"/>
                  <a:pt x="2923932" y="279613"/>
                  <a:pt x="2924782" y="279613"/>
                </a:cubicBezTo>
                <a:cubicBezTo>
                  <a:pt x="2907782" y="273664"/>
                  <a:pt x="2895882" y="257514"/>
                  <a:pt x="2895882" y="238814"/>
                </a:cubicBezTo>
                <a:cubicBezTo>
                  <a:pt x="2895882" y="215015"/>
                  <a:pt x="2915432" y="195466"/>
                  <a:pt x="2939232" y="195466"/>
                </a:cubicBezTo>
                <a:cubicBezTo>
                  <a:pt x="2963031" y="195466"/>
                  <a:pt x="2982581" y="215015"/>
                  <a:pt x="2982581" y="238814"/>
                </a:cubicBezTo>
                <a:cubicBezTo>
                  <a:pt x="2982581" y="260064"/>
                  <a:pt x="2967281" y="277913"/>
                  <a:pt x="2946881" y="281313"/>
                </a:cubicBezTo>
                <a:cubicBezTo>
                  <a:pt x="2946032" y="282164"/>
                  <a:pt x="2945181" y="282164"/>
                  <a:pt x="2944332" y="283013"/>
                </a:cubicBezTo>
                <a:cubicBezTo>
                  <a:pt x="2941781" y="284713"/>
                  <a:pt x="2939232" y="285564"/>
                  <a:pt x="2935832" y="287263"/>
                </a:cubicBezTo>
                <a:cubicBezTo>
                  <a:pt x="2932432" y="288963"/>
                  <a:pt x="2929032" y="289813"/>
                  <a:pt x="2924782" y="291513"/>
                </a:cubicBezTo>
                <a:cubicBezTo>
                  <a:pt x="2923083" y="292363"/>
                  <a:pt x="2921382" y="292363"/>
                  <a:pt x="2918832" y="293213"/>
                </a:cubicBezTo>
                <a:cubicBezTo>
                  <a:pt x="2917982" y="293213"/>
                  <a:pt x="2916282" y="294063"/>
                  <a:pt x="2915432" y="294063"/>
                </a:cubicBezTo>
                <a:cubicBezTo>
                  <a:pt x="2914583" y="294913"/>
                  <a:pt x="2912882" y="294913"/>
                  <a:pt x="2912032" y="294913"/>
                </a:cubicBezTo>
                <a:cubicBezTo>
                  <a:pt x="2902682" y="296613"/>
                  <a:pt x="2892482" y="297463"/>
                  <a:pt x="2880584" y="295763"/>
                </a:cubicBezTo>
                <a:cubicBezTo>
                  <a:pt x="2868683" y="294913"/>
                  <a:pt x="2855934" y="290663"/>
                  <a:pt x="2844034" y="284713"/>
                </a:cubicBezTo>
                <a:cubicBezTo>
                  <a:pt x="2831284" y="277913"/>
                  <a:pt x="2819384" y="269413"/>
                  <a:pt x="2809184" y="257514"/>
                </a:cubicBezTo>
                <a:cubicBezTo>
                  <a:pt x="2806635" y="254114"/>
                  <a:pt x="2804085" y="251564"/>
                  <a:pt x="2801535" y="248164"/>
                </a:cubicBezTo>
                <a:cubicBezTo>
                  <a:pt x="2800685" y="246464"/>
                  <a:pt x="2798985" y="244764"/>
                  <a:pt x="2798135" y="243065"/>
                </a:cubicBezTo>
                <a:cubicBezTo>
                  <a:pt x="2797285" y="241365"/>
                  <a:pt x="2795586" y="239665"/>
                  <a:pt x="2794735" y="237965"/>
                </a:cubicBezTo>
                <a:cubicBezTo>
                  <a:pt x="2793885" y="237114"/>
                  <a:pt x="2793885" y="236265"/>
                  <a:pt x="2793035" y="235414"/>
                </a:cubicBezTo>
                <a:lnTo>
                  <a:pt x="2791335" y="232865"/>
                </a:lnTo>
                <a:cubicBezTo>
                  <a:pt x="2790485" y="230314"/>
                  <a:pt x="2789635" y="228614"/>
                  <a:pt x="2788785" y="226914"/>
                </a:cubicBezTo>
                <a:cubicBezTo>
                  <a:pt x="2787935" y="225214"/>
                  <a:pt x="2787086" y="222665"/>
                  <a:pt x="2786235" y="220965"/>
                </a:cubicBezTo>
                <a:lnTo>
                  <a:pt x="2785385" y="217565"/>
                </a:lnTo>
                <a:cubicBezTo>
                  <a:pt x="2785385" y="215865"/>
                  <a:pt x="2784535" y="215015"/>
                  <a:pt x="2784535" y="214165"/>
                </a:cubicBezTo>
                <a:cubicBezTo>
                  <a:pt x="2784535" y="212465"/>
                  <a:pt x="2783685" y="209915"/>
                  <a:pt x="2782835" y="208215"/>
                </a:cubicBezTo>
                <a:cubicBezTo>
                  <a:pt x="2781985" y="205665"/>
                  <a:pt x="2781985" y="203965"/>
                  <a:pt x="2781136" y="201415"/>
                </a:cubicBezTo>
                <a:lnTo>
                  <a:pt x="2780285" y="198015"/>
                </a:lnTo>
                <a:cubicBezTo>
                  <a:pt x="2779436" y="197166"/>
                  <a:pt x="2779436" y="195466"/>
                  <a:pt x="2779436" y="194615"/>
                </a:cubicBezTo>
                <a:cubicBezTo>
                  <a:pt x="2779436" y="192066"/>
                  <a:pt x="2778586" y="190366"/>
                  <a:pt x="2778586" y="187815"/>
                </a:cubicBezTo>
                <a:cubicBezTo>
                  <a:pt x="2777736" y="185266"/>
                  <a:pt x="2777736" y="183566"/>
                  <a:pt x="2777736" y="181016"/>
                </a:cubicBezTo>
                <a:lnTo>
                  <a:pt x="2777736" y="177616"/>
                </a:lnTo>
                <a:lnTo>
                  <a:pt x="2777736" y="174216"/>
                </a:lnTo>
                <a:cubicBezTo>
                  <a:pt x="2777736" y="172516"/>
                  <a:pt x="2777736" y="169966"/>
                  <a:pt x="2777736" y="167416"/>
                </a:cubicBezTo>
                <a:cubicBezTo>
                  <a:pt x="2778586" y="165716"/>
                  <a:pt x="2778586" y="163166"/>
                  <a:pt x="2778586" y="160616"/>
                </a:cubicBezTo>
                <a:cubicBezTo>
                  <a:pt x="2778586" y="159766"/>
                  <a:pt x="2778586" y="158067"/>
                  <a:pt x="2778586" y="157216"/>
                </a:cubicBezTo>
                <a:lnTo>
                  <a:pt x="2779436" y="153816"/>
                </a:lnTo>
                <a:cubicBezTo>
                  <a:pt x="2780285" y="152116"/>
                  <a:pt x="2780285" y="149567"/>
                  <a:pt x="2781136" y="147016"/>
                </a:cubicBezTo>
                <a:cubicBezTo>
                  <a:pt x="2781985" y="145316"/>
                  <a:pt x="2781985" y="142767"/>
                  <a:pt x="2782835" y="140216"/>
                </a:cubicBezTo>
                <a:cubicBezTo>
                  <a:pt x="2782835" y="139367"/>
                  <a:pt x="2783685" y="137667"/>
                  <a:pt x="2783685" y="136816"/>
                </a:cubicBezTo>
                <a:lnTo>
                  <a:pt x="2784535" y="133416"/>
                </a:lnTo>
                <a:cubicBezTo>
                  <a:pt x="2785385" y="131716"/>
                  <a:pt x="2786235" y="129167"/>
                  <a:pt x="2787086" y="126617"/>
                </a:cubicBezTo>
                <a:cubicBezTo>
                  <a:pt x="2788785" y="124067"/>
                  <a:pt x="2789635" y="122367"/>
                  <a:pt x="2790485" y="119817"/>
                </a:cubicBezTo>
                <a:lnTo>
                  <a:pt x="2792185" y="116417"/>
                </a:lnTo>
                <a:lnTo>
                  <a:pt x="2793885" y="113017"/>
                </a:lnTo>
                <a:cubicBezTo>
                  <a:pt x="2794735" y="110467"/>
                  <a:pt x="2796435" y="108767"/>
                  <a:pt x="2797285" y="106217"/>
                </a:cubicBezTo>
                <a:cubicBezTo>
                  <a:pt x="2802385" y="96868"/>
                  <a:pt x="2808335" y="88368"/>
                  <a:pt x="2815135" y="80718"/>
                </a:cubicBezTo>
                <a:cubicBezTo>
                  <a:pt x="2818535" y="76468"/>
                  <a:pt x="2822784" y="73068"/>
                  <a:pt x="2826184" y="68818"/>
                </a:cubicBezTo>
                <a:cubicBezTo>
                  <a:pt x="2827884" y="67118"/>
                  <a:pt x="2830434" y="65418"/>
                  <a:pt x="2832134" y="63718"/>
                </a:cubicBezTo>
                <a:cubicBezTo>
                  <a:pt x="2833834" y="62018"/>
                  <a:pt x="2836384" y="60318"/>
                  <a:pt x="2838085" y="58618"/>
                </a:cubicBezTo>
                <a:cubicBezTo>
                  <a:pt x="2839784" y="56918"/>
                  <a:pt x="2842334" y="55218"/>
                  <a:pt x="2844034" y="53518"/>
                </a:cubicBezTo>
                <a:cubicBezTo>
                  <a:pt x="2846584" y="51818"/>
                  <a:pt x="2848284" y="50118"/>
                  <a:pt x="2850834" y="48418"/>
                </a:cubicBezTo>
                <a:lnTo>
                  <a:pt x="2854234" y="45869"/>
                </a:lnTo>
                <a:lnTo>
                  <a:pt x="2857634" y="43318"/>
                </a:lnTo>
                <a:cubicBezTo>
                  <a:pt x="2860183" y="41619"/>
                  <a:pt x="2861883" y="40769"/>
                  <a:pt x="2864434" y="39069"/>
                </a:cubicBezTo>
                <a:cubicBezTo>
                  <a:pt x="2866134" y="37369"/>
                  <a:pt x="2868683" y="36519"/>
                  <a:pt x="2871233" y="34819"/>
                </a:cubicBezTo>
                <a:lnTo>
                  <a:pt x="2874633" y="33119"/>
                </a:lnTo>
                <a:lnTo>
                  <a:pt x="2878033" y="31419"/>
                </a:lnTo>
                <a:cubicBezTo>
                  <a:pt x="2880584" y="30569"/>
                  <a:pt x="2883133" y="28869"/>
                  <a:pt x="2885683" y="28019"/>
                </a:cubicBezTo>
                <a:cubicBezTo>
                  <a:pt x="2888233" y="27169"/>
                  <a:pt x="2890783" y="25469"/>
                  <a:pt x="2893333" y="24619"/>
                </a:cubicBezTo>
                <a:cubicBezTo>
                  <a:pt x="2895882" y="22919"/>
                  <a:pt x="2898433" y="22069"/>
                  <a:pt x="2900982" y="21219"/>
                </a:cubicBezTo>
                <a:cubicBezTo>
                  <a:pt x="2903533" y="19519"/>
                  <a:pt x="2906083" y="18670"/>
                  <a:pt x="2908633" y="17819"/>
                </a:cubicBezTo>
                <a:cubicBezTo>
                  <a:pt x="2913732" y="16119"/>
                  <a:pt x="2919682" y="14419"/>
                  <a:pt x="2924782" y="12719"/>
                </a:cubicBezTo>
                <a:cubicBezTo>
                  <a:pt x="2935832" y="9319"/>
                  <a:pt x="2947732" y="6770"/>
                  <a:pt x="2958781" y="5070"/>
                </a:cubicBezTo>
                <a:cubicBezTo>
                  <a:pt x="2981731" y="819"/>
                  <a:pt x="3005530" y="-30"/>
                  <a:pt x="3030179" y="1670"/>
                </a:cubicBezTo>
                <a:close/>
                <a:moveTo>
                  <a:pt x="480238" y="821"/>
                </a:moveTo>
                <a:cubicBezTo>
                  <a:pt x="504888" y="-879"/>
                  <a:pt x="528687" y="-30"/>
                  <a:pt x="551637" y="4221"/>
                </a:cubicBezTo>
                <a:cubicBezTo>
                  <a:pt x="562687" y="5921"/>
                  <a:pt x="574586" y="8470"/>
                  <a:pt x="585637" y="11870"/>
                </a:cubicBezTo>
                <a:cubicBezTo>
                  <a:pt x="590736" y="13570"/>
                  <a:pt x="596686" y="15270"/>
                  <a:pt x="601786" y="16970"/>
                </a:cubicBezTo>
                <a:cubicBezTo>
                  <a:pt x="604335" y="17821"/>
                  <a:pt x="606886" y="18670"/>
                  <a:pt x="609436" y="20370"/>
                </a:cubicBezTo>
                <a:cubicBezTo>
                  <a:pt x="611986" y="21220"/>
                  <a:pt x="614535" y="22070"/>
                  <a:pt x="617085" y="23770"/>
                </a:cubicBezTo>
                <a:cubicBezTo>
                  <a:pt x="619636" y="24620"/>
                  <a:pt x="622185" y="26320"/>
                  <a:pt x="624735" y="27170"/>
                </a:cubicBezTo>
                <a:cubicBezTo>
                  <a:pt x="627285" y="28020"/>
                  <a:pt x="629835" y="29720"/>
                  <a:pt x="632385" y="30570"/>
                </a:cubicBezTo>
                <a:lnTo>
                  <a:pt x="635785" y="32270"/>
                </a:lnTo>
                <a:lnTo>
                  <a:pt x="639185" y="33970"/>
                </a:lnTo>
                <a:cubicBezTo>
                  <a:pt x="641734" y="35670"/>
                  <a:pt x="644285" y="36520"/>
                  <a:pt x="645985" y="38220"/>
                </a:cubicBezTo>
                <a:cubicBezTo>
                  <a:pt x="648534" y="39920"/>
                  <a:pt x="650234" y="40770"/>
                  <a:pt x="652785" y="42469"/>
                </a:cubicBezTo>
                <a:lnTo>
                  <a:pt x="656184" y="45020"/>
                </a:lnTo>
                <a:lnTo>
                  <a:pt x="659584" y="47569"/>
                </a:lnTo>
                <a:cubicBezTo>
                  <a:pt x="662135" y="49269"/>
                  <a:pt x="663834" y="50969"/>
                  <a:pt x="666384" y="52669"/>
                </a:cubicBezTo>
                <a:cubicBezTo>
                  <a:pt x="668084" y="54369"/>
                  <a:pt x="670635" y="56069"/>
                  <a:pt x="672334" y="57769"/>
                </a:cubicBezTo>
                <a:cubicBezTo>
                  <a:pt x="674034" y="59469"/>
                  <a:pt x="676584" y="61169"/>
                  <a:pt x="678284" y="62869"/>
                </a:cubicBezTo>
                <a:cubicBezTo>
                  <a:pt x="679984" y="64569"/>
                  <a:pt x="682533" y="66269"/>
                  <a:pt x="684233" y="67969"/>
                </a:cubicBezTo>
                <a:cubicBezTo>
                  <a:pt x="687634" y="72219"/>
                  <a:pt x="691884" y="75619"/>
                  <a:pt x="695283" y="79869"/>
                </a:cubicBezTo>
                <a:cubicBezTo>
                  <a:pt x="702083" y="87519"/>
                  <a:pt x="708033" y="96019"/>
                  <a:pt x="713134" y="105368"/>
                </a:cubicBezTo>
                <a:cubicBezTo>
                  <a:pt x="713983" y="107918"/>
                  <a:pt x="715683" y="109618"/>
                  <a:pt x="716533" y="112168"/>
                </a:cubicBezTo>
                <a:lnTo>
                  <a:pt x="718232" y="115568"/>
                </a:lnTo>
                <a:lnTo>
                  <a:pt x="719933" y="118968"/>
                </a:lnTo>
                <a:cubicBezTo>
                  <a:pt x="720783" y="121518"/>
                  <a:pt x="721633" y="123218"/>
                  <a:pt x="723332" y="125768"/>
                </a:cubicBezTo>
                <a:cubicBezTo>
                  <a:pt x="724183" y="128318"/>
                  <a:pt x="725032" y="130867"/>
                  <a:pt x="725883" y="132567"/>
                </a:cubicBezTo>
                <a:lnTo>
                  <a:pt x="726732" y="135967"/>
                </a:lnTo>
                <a:cubicBezTo>
                  <a:pt x="726732" y="136818"/>
                  <a:pt x="727583" y="138518"/>
                  <a:pt x="727583" y="139367"/>
                </a:cubicBezTo>
                <a:cubicBezTo>
                  <a:pt x="728433" y="141918"/>
                  <a:pt x="728433" y="144467"/>
                  <a:pt x="729283" y="146167"/>
                </a:cubicBezTo>
                <a:cubicBezTo>
                  <a:pt x="730133" y="148718"/>
                  <a:pt x="730133" y="151267"/>
                  <a:pt x="730983" y="152967"/>
                </a:cubicBezTo>
                <a:lnTo>
                  <a:pt x="731832" y="156367"/>
                </a:lnTo>
                <a:cubicBezTo>
                  <a:pt x="731832" y="157218"/>
                  <a:pt x="731832" y="158917"/>
                  <a:pt x="731832" y="159767"/>
                </a:cubicBezTo>
                <a:cubicBezTo>
                  <a:pt x="731832" y="162317"/>
                  <a:pt x="731832" y="164867"/>
                  <a:pt x="732683" y="166567"/>
                </a:cubicBezTo>
                <a:cubicBezTo>
                  <a:pt x="732683" y="169117"/>
                  <a:pt x="732683" y="171667"/>
                  <a:pt x="732683" y="173367"/>
                </a:cubicBezTo>
                <a:lnTo>
                  <a:pt x="732683" y="176767"/>
                </a:lnTo>
                <a:lnTo>
                  <a:pt x="732683" y="180167"/>
                </a:lnTo>
                <a:cubicBezTo>
                  <a:pt x="732683" y="182717"/>
                  <a:pt x="732683" y="184417"/>
                  <a:pt x="731832" y="186966"/>
                </a:cubicBezTo>
                <a:cubicBezTo>
                  <a:pt x="731832" y="189517"/>
                  <a:pt x="730983" y="191217"/>
                  <a:pt x="730983" y="193766"/>
                </a:cubicBezTo>
                <a:cubicBezTo>
                  <a:pt x="730983" y="194617"/>
                  <a:pt x="730983" y="196317"/>
                  <a:pt x="730133" y="197166"/>
                </a:cubicBezTo>
                <a:lnTo>
                  <a:pt x="729283" y="200566"/>
                </a:lnTo>
                <a:cubicBezTo>
                  <a:pt x="728433" y="203116"/>
                  <a:pt x="728433" y="204816"/>
                  <a:pt x="727583" y="207366"/>
                </a:cubicBezTo>
                <a:cubicBezTo>
                  <a:pt x="726732" y="209066"/>
                  <a:pt x="725883" y="211616"/>
                  <a:pt x="725883" y="213316"/>
                </a:cubicBezTo>
                <a:cubicBezTo>
                  <a:pt x="725883" y="214166"/>
                  <a:pt x="725032" y="215016"/>
                  <a:pt x="725032" y="216716"/>
                </a:cubicBezTo>
                <a:lnTo>
                  <a:pt x="724183" y="220116"/>
                </a:lnTo>
                <a:cubicBezTo>
                  <a:pt x="723332" y="221816"/>
                  <a:pt x="722483" y="224365"/>
                  <a:pt x="721633" y="226065"/>
                </a:cubicBezTo>
                <a:cubicBezTo>
                  <a:pt x="720783" y="227765"/>
                  <a:pt x="719933" y="229465"/>
                  <a:pt x="719083" y="232016"/>
                </a:cubicBezTo>
                <a:lnTo>
                  <a:pt x="717383" y="234565"/>
                </a:lnTo>
                <a:cubicBezTo>
                  <a:pt x="716533" y="235416"/>
                  <a:pt x="716533" y="236265"/>
                  <a:pt x="715683" y="237116"/>
                </a:cubicBezTo>
                <a:cubicBezTo>
                  <a:pt x="714833" y="238816"/>
                  <a:pt x="713134" y="240516"/>
                  <a:pt x="712283" y="242216"/>
                </a:cubicBezTo>
                <a:cubicBezTo>
                  <a:pt x="711434" y="243915"/>
                  <a:pt x="709733" y="245615"/>
                  <a:pt x="708883" y="247315"/>
                </a:cubicBezTo>
                <a:cubicBezTo>
                  <a:pt x="706333" y="250715"/>
                  <a:pt x="703783" y="253265"/>
                  <a:pt x="701233" y="256665"/>
                </a:cubicBezTo>
                <a:cubicBezTo>
                  <a:pt x="691033" y="268564"/>
                  <a:pt x="679134" y="277064"/>
                  <a:pt x="666384" y="283864"/>
                </a:cubicBezTo>
                <a:cubicBezTo>
                  <a:pt x="654485" y="289814"/>
                  <a:pt x="641734" y="294064"/>
                  <a:pt x="629835" y="294914"/>
                </a:cubicBezTo>
                <a:cubicBezTo>
                  <a:pt x="617936" y="296614"/>
                  <a:pt x="607735" y="295764"/>
                  <a:pt x="598386" y="294064"/>
                </a:cubicBezTo>
                <a:cubicBezTo>
                  <a:pt x="597535" y="294064"/>
                  <a:pt x="595835" y="294064"/>
                  <a:pt x="594986" y="293214"/>
                </a:cubicBezTo>
                <a:cubicBezTo>
                  <a:pt x="594136" y="293214"/>
                  <a:pt x="592436" y="292364"/>
                  <a:pt x="591586" y="292364"/>
                </a:cubicBezTo>
                <a:cubicBezTo>
                  <a:pt x="589036" y="291514"/>
                  <a:pt x="587336" y="291514"/>
                  <a:pt x="585637" y="290664"/>
                </a:cubicBezTo>
                <a:cubicBezTo>
                  <a:pt x="581386" y="288964"/>
                  <a:pt x="577986" y="288114"/>
                  <a:pt x="574586" y="286414"/>
                </a:cubicBezTo>
                <a:cubicBezTo>
                  <a:pt x="571186" y="284715"/>
                  <a:pt x="568637" y="283864"/>
                  <a:pt x="566087" y="282164"/>
                </a:cubicBezTo>
                <a:cubicBezTo>
                  <a:pt x="565236" y="281315"/>
                  <a:pt x="564387" y="281315"/>
                  <a:pt x="563536" y="280464"/>
                </a:cubicBezTo>
                <a:cubicBezTo>
                  <a:pt x="543138" y="277064"/>
                  <a:pt x="527837" y="259215"/>
                  <a:pt x="527837" y="237965"/>
                </a:cubicBezTo>
                <a:cubicBezTo>
                  <a:pt x="527837" y="214166"/>
                  <a:pt x="547387" y="194617"/>
                  <a:pt x="571186" y="194617"/>
                </a:cubicBezTo>
                <a:cubicBezTo>
                  <a:pt x="594986" y="194617"/>
                  <a:pt x="614535" y="214166"/>
                  <a:pt x="614535" y="237965"/>
                </a:cubicBezTo>
                <a:cubicBezTo>
                  <a:pt x="614535" y="256665"/>
                  <a:pt x="602636" y="272815"/>
                  <a:pt x="585637" y="278764"/>
                </a:cubicBezTo>
                <a:cubicBezTo>
                  <a:pt x="586486" y="278764"/>
                  <a:pt x="587336" y="278764"/>
                  <a:pt x="589036" y="279615"/>
                </a:cubicBezTo>
                <a:cubicBezTo>
                  <a:pt x="590736" y="279615"/>
                  <a:pt x="592436" y="280464"/>
                  <a:pt x="594986" y="280464"/>
                </a:cubicBezTo>
                <a:cubicBezTo>
                  <a:pt x="595835" y="280464"/>
                  <a:pt x="596686" y="280464"/>
                  <a:pt x="598386" y="280464"/>
                </a:cubicBezTo>
                <a:cubicBezTo>
                  <a:pt x="599235" y="280464"/>
                  <a:pt x="600086" y="280464"/>
                  <a:pt x="601786" y="280464"/>
                </a:cubicBezTo>
                <a:cubicBezTo>
                  <a:pt x="610286" y="281315"/>
                  <a:pt x="619636" y="280464"/>
                  <a:pt x="628985" y="277915"/>
                </a:cubicBezTo>
                <a:cubicBezTo>
                  <a:pt x="638334" y="275364"/>
                  <a:pt x="648534" y="271964"/>
                  <a:pt x="658734" y="266015"/>
                </a:cubicBezTo>
                <a:cubicBezTo>
                  <a:pt x="668935" y="260065"/>
                  <a:pt x="678284" y="251565"/>
                  <a:pt x="685934" y="241365"/>
                </a:cubicBezTo>
                <a:cubicBezTo>
                  <a:pt x="687634" y="238816"/>
                  <a:pt x="690184" y="236265"/>
                  <a:pt x="691884" y="233716"/>
                </a:cubicBezTo>
                <a:cubicBezTo>
                  <a:pt x="692733" y="232016"/>
                  <a:pt x="693584" y="231165"/>
                  <a:pt x="694434" y="229465"/>
                </a:cubicBezTo>
                <a:cubicBezTo>
                  <a:pt x="695283" y="227765"/>
                  <a:pt x="696134" y="226065"/>
                  <a:pt x="696983" y="225216"/>
                </a:cubicBezTo>
                <a:cubicBezTo>
                  <a:pt x="696983" y="224365"/>
                  <a:pt x="697833" y="223516"/>
                  <a:pt x="697833" y="222666"/>
                </a:cubicBezTo>
                <a:lnTo>
                  <a:pt x="698683" y="220116"/>
                </a:lnTo>
                <a:cubicBezTo>
                  <a:pt x="699533" y="218416"/>
                  <a:pt x="700383" y="216716"/>
                  <a:pt x="700383" y="215016"/>
                </a:cubicBezTo>
                <a:cubicBezTo>
                  <a:pt x="701233" y="213316"/>
                  <a:pt x="701233" y="211616"/>
                  <a:pt x="702083" y="209916"/>
                </a:cubicBezTo>
                <a:lnTo>
                  <a:pt x="702934" y="207366"/>
                </a:lnTo>
                <a:cubicBezTo>
                  <a:pt x="702934" y="206516"/>
                  <a:pt x="703783" y="205666"/>
                  <a:pt x="703783" y="204816"/>
                </a:cubicBezTo>
                <a:cubicBezTo>
                  <a:pt x="704634" y="203116"/>
                  <a:pt x="704634" y="201416"/>
                  <a:pt x="705483" y="199717"/>
                </a:cubicBezTo>
                <a:cubicBezTo>
                  <a:pt x="705483" y="198017"/>
                  <a:pt x="706333" y="196317"/>
                  <a:pt x="706333" y="194617"/>
                </a:cubicBezTo>
                <a:lnTo>
                  <a:pt x="707183" y="192066"/>
                </a:lnTo>
                <a:cubicBezTo>
                  <a:pt x="707183" y="191217"/>
                  <a:pt x="707183" y="190366"/>
                  <a:pt x="707183" y="189517"/>
                </a:cubicBezTo>
                <a:cubicBezTo>
                  <a:pt x="707183" y="187817"/>
                  <a:pt x="707183" y="186117"/>
                  <a:pt x="708033" y="184417"/>
                </a:cubicBezTo>
                <a:cubicBezTo>
                  <a:pt x="708033" y="182717"/>
                  <a:pt x="708033" y="181017"/>
                  <a:pt x="708033" y="178467"/>
                </a:cubicBezTo>
                <a:lnTo>
                  <a:pt x="708033" y="175917"/>
                </a:lnTo>
                <a:lnTo>
                  <a:pt x="708033" y="173367"/>
                </a:lnTo>
                <a:cubicBezTo>
                  <a:pt x="708033" y="171667"/>
                  <a:pt x="708033" y="169967"/>
                  <a:pt x="708033" y="167417"/>
                </a:cubicBezTo>
                <a:cubicBezTo>
                  <a:pt x="708033" y="165717"/>
                  <a:pt x="707183" y="164017"/>
                  <a:pt x="707183" y="161467"/>
                </a:cubicBezTo>
                <a:cubicBezTo>
                  <a:pt x="707183" y="160617"/>
                  <a:pt x="707183" y="159767"/>
                  <a:pt x="707183" y="158917"/>
                </a:cubicBezTo>
                <a:lnTo>
                  <a:pt x="706333" y="156367"/>
                </a:lnTo>
                <a:cubicBezTo>
                  <a:pt x="706333" y="154667"/>
                  <a:pt x="705483" y="152118"/>
                  <a:pt x="705483" y="150418"/>
                </a:cubicBezTo>
                <a:cubicBezTo>
                  <a:pt x="704634" y="148718"/>
                  <a:pt x="704634" y="147018"/>
                  <a:pt x="703783" y="144467"/>
                </a:cubicBezTo>
                <a:cubicBezTo>
                  <a:pt x="703783" y="143618"/>
                  <a:pt x="702934" y="142767"/>
                  <a:pt x="702934" y="141918"/>
                </a:cubicBezTo>
                <a:lnTo>
                  <a:pt x="702083" y="139367"/>
                </a:lnTo>
                <a:cubicBezTo>
                  <a:pt x="701233" y="137667"/>
                  <a:pt x="700383" y="135967"/>
                  <a:pt x="699533" y="133418"/>
                </a:cubicBezTo>
                <a:cubicBezTo>
                  <a:pt x="698683" y="131718"/>
                  <a:pt x="697833" y="130018"/>
                  <a:pt x="696983" y="127467"/>
                </a:cubicBezTo>
                <a:lnTo>
                  <a:pt x="695283" y="124918"/>
                </a:lnTo>
                <a:lnTo>
                  <a:pt x="693584" y="122368"/>
                </a:lnTo>
                <a:cubicBezTo>
                  <a:pt x="692733" y="120668"/>
                  <a:pt x="691884" y="118968"/>
                  <a:pt x="690184" y="117268"/>
                </a:cubicBezTo>
                <a:cubicBezTo>
                  <a:pt x="672334" y="88368"/>
                  <a:pt x="641734" y="64569"/>
                  <a:pt x="605186" y="49269"/>
                </a:cubicBezTo>
                <a:cubicBezTo>
                  <a:pt x="602636" y="48420"/>
                  <a:pt x="600936" y="47569"/>
                  <a:pt x="598386" y="46720"/>
                </a:cubicBezTo>
                <a:cubicBezTo>
                  <a:pt x="595835" y="45869"/>
                  <a:pt x="594136" y="45020"/>
                  <a:pt x="591586" y="44169"/>
                </a:cubicBezTo>
                <a:cubicBezTo>
                  <a:pt x="586486" y="42469"/>
                  <a:pt x="582236" y="40770"/>
                  <a:pt x="577137" y="39920"/>
                </a:cubicBezTo>
                <a:cubicBezTo>
                  <a:pt x="567787" y="37370"/>
                  <a:pt x="557587" y="34820"/>
                  <a:pt x="547387" y="33120"/>
                </a:cubicBezTo>
                <a:cubicBezTo>
                  <a:pt x="526987" y="29720"/>
                  <a:pt x="505738" y="28870"/>
                  <a:pt x="484488" y="30570"/>
                </a:cubicBezTo>
                <a:cubicBezTo>
                  <a:pt x="473439" y="31420"/>
                  <a:pt x="463239" y="33120"/>
                  <a:pt x="453039" y="35670"/>
                </a:cubicBezTo>
                <a:cubicBezTo>
                  <a:pt x="442839" y="38220"/>
                  <a:pt x="432640" y="41620"/>
                  <a:pt x="422440" y="45869"/>
                </a:cubicBezTo>
                <a:lnTo>
                  <a:pt x="419040" y="47569"/>
                </a:lnTo>
                <a:lnTo>
                  <a:pt x="415641" y="49269"/>
                </a:lnTo>
                <a:cubicBezTo>
                  <a:pt x="413090" y="50120"/>
                  <a:pt x="410540" y="51820"/>
                  <a:pt x="408840" y="53520"/>
                </a:cubicBezTo>
                <a:lnTo>
                  <a:pt x="405441" y="55220"/>
                </a:lnTo>
                <a:cubicBezTo>
                  <a:pt x="404590" y="56069"/>
                  <a:pt x="402890" y="56920"/>
                  <a:pt x="402040" y="57769"/>
                </a:cubicBezTo>
                <a:cubicBezTo>
                  <a:pt x="399490" y="59469"/>
                  <a:pt x="397790" y="61169"/>
                  <a:pt x="395240" y="62869"/>
                </a:cubicBezTo>
                <a:cubicBezTo>
                  <a:pt x="386740" y="69669"/>
                  <a:pt x="378241" y="76469"/>
                  <a:pt x="370591" y="84968"/>
                </a:cubicBezTo>
                <a:cubicBezTo>
                  <a:pt x="362942" y="93468"/>
                  <a:pt x="356142" y="102819"/>
                  <a:pt x="350192" y="113868"/>
                </a:cubicBezTo>
                <a:cubicBezTo>
                  <a:pt x="344241" y="124918"/>
                  <a:pt x="339142" y="136818"/>
                  <a:pt x="335741" y="151267"/>
                </a:cubicBezTo>
                <a:cubicBezTo>
                  <a:pt x="332342" y="164867"/>
                  <a:pt x="330643" y="180167"/>
                  <a:pt x="331492" y="195466"/>
                </a:cubicBezTo>
                <a:cubicBezTo>
                  <a:pt x="331492" y="199717"/>
                  <a:pt x="332342" y="203116"/>
                  <a:pt x="332342" y="207366"/>
                </a:cubicBezTo>
                <a:cubicBezTo>
                  <a:pt x="332342" y="211616"/>
                  <a:pt x="333192" y="215016"/>
                  <a:pt x="334042" y="219266"/>
                </a:cubicBezTo>
                <a:cubicBezTo>
                  <a:pt x="335741" y="226916"/>
                  <a:pt x="337442" y="235416"/>
                  <a:pt x="339992" y="243915"/>
                </a:cubicBezTo>
                <a:cubicBezTo>
                  <a:pt x="342541" y="252415"/>
                  <a:pt x="345942" y="260065"/>
                  <a:pt x="349341" y="268564"/>
                </a:cubicBezTo>
                <a:cubicBezTo>
                  <a:pt x="353592" y="276215"/>
                  <a:pt x="357841" y="284715"/>
                  <a:pt x="362942" y="292364"/>
                </a:cubicBezTo>
                <a:cubicBezTo>
                  <a:pt x="368041" y="300014"/>
                  <a:pt x="373142" y="307664"/>
                  <a:pt x="379941" y="315314"/>
                </a:cubicBezTo>
                <a:cubicBezTo>
                  <a:pt x="383340" y="318714"/>
                  <a:pt x="385891" y="322963"/>
                  <a:pt x="389291" y="326363"/>
                </a:cubicBezTo>
                <a:cubicBezTo>
                  <a:pt x="390991" y="328063"/>
                  <a:pt x="392691" y="329763"/>
                  <a:pt x="394391" y="331463"/>
                </a:cubicBezTo>
                <a:cubicBezTo>
                  <a:pt x="396091" y="333163"/>
                  <a:pt x="397790" y="334863"/>
                  <a:pt x="399490" y="336563"/>
                </a:cubicBezTo>
                <a:cubicBezTo>
                  <a:pt x="401190" y="338263"/>
                  <a:pt x="402890" y="339963"/>
                  <a:pt x="404590" y="341663"/>
                </a:cubicBezTo>
                <a:cubicBezTo>
                  <a:pt x="406290" y="343363"/>
                  <a:pt x="407990" y="345063"/>
                  <a:pt x="410540" y="346763"/>
                </a:cubicBezTo>
                <a:cubicBezTo>
                  <a:pt x="414790" y="350163"/>
                  <a:pt x="419040" y="352713"/>
                  <a:pt x="422440" y="356113"/>
                </a:cubicBezTo>
                <a:cubicBezTo>
                  <a:pt x="424140" y="357813"/>
                  <a:pt x="426690" y="359513"/>
                  <a:pt x="428390" y="361213"/>
                </a:cubicBezTo>
                <a:cubicBezTo>
                  <a:pt x="430940" y="362913"/>
                  <a:pt x="432640" y="364613"/>
                  <a:pt x="435190" y="365462"/>
                </a:cubicBezTo>
                <a:cubicBezTo>
                  <a:pt x="437739" y="367162"/>
                  <a:pt x="439440" y="368862"/>
                  <a:pt x="441989" y="369713"/>
                </a:cubicBezTo>
                <a:cubicBezTo>
                  <a:pt x="444539" y="371412"/>
                  <a:pt x="446239" y="373112"/>
                  <a:pt x="448789" y="373962"/>
                </a:cubicBezTo>
                <a:cubicBezTo>
                  <a:pt x="453039" y="376512"/>
                  <a:pt x="457289" y="379912"/>
                  <a:pt x="462389" y="382462"/>
                </a:cubicBezTo>
                <a:cubicBezTo>
                  <a:pt x="466639" y="385012"/>
                  <a:pt x="471738" y="387562"/>
                  <a:pt x="475989" y="390112"/>
                </a:cubicBezTo>
                <a:cubicBezTo>
                  <a:pt x="480238" y="392662"/>
                  <a:pt x="485338" y="395212"/>
                  <a:pt x="490439" y="397761"/>
                </a:cubicBezTo>
                <a:cubicBezTo>
                  <a:pt x="492988" y="398612"/>
                  <a:pt x="495538" y="400312"/>
                  <a:pt x="498088" y="401161"/>
                </a:cubicBezTo>
                <a:cubicBezTo>
                  <a:pt x="500639" y="402012"/>
                  <a:pt x="503188" y="403712"/>
                  <a:pt x="505738" y="404561"/>
                </a:cubicBezTo>
                <a:cubicBezTo>
                  <a:pt x="508288" y="405412"/>
                  <a:pt x="510837" y="406261"/>
                  <a:pt x="513388" y="407961"/>
                </a:cubicBezTo>
                <a:cubicBezTo>
                  <a:pt x="515938" y="408812"/>
                  <a:pt x="518488" y="410512"/>
                  <a:pt x="521037" y="411361"/>
                </a:cubicBezTo>
                <a:cubicBezTo>
                  <a:pt x="526138" y="413061"/>
                  <a:pt x="531237" y="414761"/>
                  <a:pt x="536337" y="416461"/>
                </a:cubicBezTo>
                <a:cubicBezTo>
                  <a:pt x="541438" y="418161"/>
                  <a:pt x="547387" y="419861"/>
                  <a:pt x="552487" y="420711"/>
                </a:cubicBezTo>
                <a:cubicBezTo>
                  <a:pt x="555036" y="421561"/>
                  <a:pt x="557587" y="422411"/>
                  <a:pt x="560987" y="422411"/>
                </a:cubicBezTo>
                <a:cubicBezTo>
                  <a:pt x="563536" y="423261"/>
                  <a:pt x="566087" y="424111"/>
                  <a:pt x="569486" y="424111"/>
                </a:cubicBezTo>
                <a:cubicBezTo>
                  <a:pt x="591586" y="429211"/>
                  <a:pt x="614535" y="432611"/>
                  <a:pt x="637485" y="434311"/>
                </a:cubicBezTo>
                <a:cubicBezTo>
                  <a:pt x="643435" y="435161"/>
                  <a:pt x="649385" y="435161"/>
                  <a:pt x="655334" y="436011"/>
                </a:cubicBezTo>
                <a:lnTo>
                  <a:pt x="663834" y="436860"/>
                </a:lnTo>
                <a:lnTo>
                  <a:pt x="672334" y="436860"/>
                </a:lnTo>
                <a:cubicBezTo>
                  <a:pt x="678284" y="436860"/>
                  <a:pt x="684233" y="437711"/>
                  <a:pt x="690184" y="437711"/>
                </a:cubicBezTo>
                <a:cubicBezTo>
                  <a:pt x="696134" y="437711"/>
                  <a:pt x="702083" y="437711"/>
                  <a:pt x="708033" y="437711"/>
                </a:cubicBezTo>
                <a:cubicBezTo>
                  <a:pt x="713983" y="437711"/>
                  <a:pt x="719933" y="437711"/>
                  <a:pt x="725883" y="437711"/>
                </a:cubicBezTo>
                <a:cubicBezTo>
                  <a:pt x="731832" y="437711"/>
                  <a:pt x="737782" y="437711"/>
                  <a:pt x="743732" y="437711"/>
                </a:cubicBezTo>
                <a:cubicBezTo>
                  <a:pt x="749682" y="437711"/>
                  <a:pt x="755633" y="437711"/>
                  <a:pt x="761582" y="437711"/>
                </a:cubicBezTo>
                <a:lnTo>
                  <a:pt x="770932" y="437711"/>
                </a:lnTo>
                <a:cubicBezTo>
                  <a:pt x="774331" y="437711"/>
                  <a:pt x="776882" y="437711"/>
                  <a:pt x="780282" y="436860"/>
                </a:cubicBezTo>
                <a:cubicBezTo>
                  <a:pt x="786231" y="436860"/>
                  <a:pt x="792181" y="436011"/>
                  <a:pt x="798132" y="436011"/>
                </a:cubicBezTo>
                <a:cubicBezTo>
                  <a:pt x="804081" y="435161"/>
                  <a:pt x="810030" y="435161"/>
                  <a:pt x="815981" y="434311"/>
                </a:cubicBezTo>
                <a:cubicBezTo>
                  <a:pt x="827880" y="433461"/>
                  <a:pt x="839780" y="431761"/>
                  <a:pt x="852529" y="430061"/>
                </a:cubicBezTo>
                <a:cubicBezTo>
                  <a:pt x="858480" y="429211"/>
                  <a:pt x="864430" y="428361"/>
                  <a:pt x="870379" y="427511"/>
                </a:cubicBezTo>
                <a:cubicBezTo>
                  <a:pt x="876329" y="426661"/>
                  <a:pt x="882279" y="425811"/>
                  <a:pt x="888229" y="424111"/>
                </a:cubicBezTo>
                <a:cubicBezTo>
                  <a:pt x="900129" y="421561"/>
                  <a:pt x="912028" y="419861"/>
                  <a:pt x="923929" y="416461"/>
                </a:cubicBezTo>
                <a:cubicBezTo>
                  <a:pt x="947727" y="411361"/>
                  <a:pt x="971527" y="405412"/>
                  <a:pt x="995326" y="398612"/>
                </a:cubicBezTo>
                <a:cubicBezTo>
                  <a:pt x="1019126" y="391812"/>
                  <a:pt x="1042075" y="385862"/>
                  <a:pt x="1065024" y="378212"/>
                </a:cubicBezTo>
                <a:cubicBezTo>
                  <a:pt x="1087974" y="371412"/>
                  <a:pt x="1110924" y="364613"/>
                  <a:pt x="1133873" y="356962"/>
                </a:cubicBezTo>
                <a:cubicBezTo>
                  <a:pt x="1156822" y="350163"/>
                  <a:pt x="1178923" y="343363"/>
                  <a:pt x="1201021" y="336563"/>
                </a:cubicBezTo>
                <a:cubicBezTo>
                  <a:pt x="1245220" y="322963"/>
                  <a:pt x="1288570" y="309363"/>
                  <a:pt x="1330218" y="299164"/>
                </a:cubicBezTo>
                <a:cubicBezTo>
                  <a:pt x="1351468" y="294064"/>
                  <a:pt x="1371868" y="288964"/>
                  <a:pt x="1392267" y="284715"/>
                </a:cubicBezTo>
                <a:cubicBezTo>
                  <a:pt x="1412667" y="280464"/>
                  <a:pt x="1432216" y="277915"/>
                  <a:pt x="1451766" y="276215"/>
                </a:cubicBezTo>
                <a:cubicBezTo>
                  <a:pt x="1490865" y="272815"/>
                  <a:pt x="1527415" y="273664"/>
                  <a:pt x="1560563" y="279615"/>
                </a:cubicBezTo>
                <a:cubicBezTo>
                  <a:pt x="1576713" y="282164"/>
                  <a:pt x="1592863" y="286414"/>
                  <a:pt x="1607312" y="292364"/>
                </a:cubicBezTo>
                <a:cubicBezTo>
                  <a:pt x="1621762" y="298314"/>
                  <a:pt x="1634511" y="305114"/>
                  <a:pt x="1644711" y="315314"/>
                </a:cubicBezTo>
                <a:cubicBezTo>
                  <a:pt x="1649811" y="320414"/>
                  <a:pt x="1654061" y="325514"/>
                  <a:pt x="1657461" y="330613"/>
                </a:cubicBezTo>
                <a:cubicBezTo>
                  <a:pt x="1660861" y="336563"/>
                  <a:pt x="1662561" y="342513"/>
                  <a:pt x="1664261" y="347613"/>
                </a:cubicBezTo>
                <a:cubicBezTo>
                  <a:pt x="1664261" y="349313"/>
                  <a:pt x="1665111" y="350163"/>
                  <a:pt x="1665111" y="351862"/>
                </a:cubicBezTo>
                <a:cubicBezTo>
                  <a:pt x="1665111" y="353562"/>
                  <a:pt x="1665111" y="354413"/>
                  <a:pt x="1665961" y="356113"/>
                </a:cubicBezTo>
                <a:cubicBezTo>
                  <a:pt x="1665961" y="358662"/>
                  <a:pt x="1665961" y="362062"/>
                  <a:pt x="1665961" y="364613"/>
                </a:cubicBezTo>
                <a:cubicBezTo>
                  <a:pt x="1665961" y="369713"/>
                  <a:pt x="1664261" y="374812"/>
                  <a:pt x="1663411" y="379912"/>
                </a:cubicBezTo>
                <a:cubicBezTo>
                  <a:pt x="1660861" y="389262"/>
                  <a:pt x="1655761" y="396912"/>
                  <a:pt x="1650661" y="402012"/>
                </a:cubicBezTo>
                <a:cubicBezTo>
                  <a:pt x="1645561" y="407112"/>
                  <a:pt x="1639612" y="410512"/>
                  <a:pt x="1634511" y="411361"/>
                </a:cubicBezTo>
                <a:cubicBezTo>
                  <a:pt x="1629412" y="412212"/>
                  <a:pt x="1625162" y="411361"/>
                  <a:pt x="1622612" y="411361"/>
                </a:cubicBezTo>
                <a:cubicBezTo>
                  <a:pt x="1621762" y="411361"/>
                  <a:pt x="1620062" y="410512"/>
                  <a:pt x="1620062" y="410512"/>
                </a:cubicBezTo>
                <a:cubicBezTo>
                  <a:pt x="1619212" y="410512"/>
                  <a:pt x="1619212" y="410512"/>
                  <a:pt x="1619212" y="409661"/>
                </a:cubicBezTo>
                <a:cubicBezTo>
                  <a:pt x="1619212" y="409661"/>
                  <a:pt x="1620912" y="409661"/>
                  <a:pt x="1623462" y="410512"/>
                </a:cubicBezTo>
                <a:cubicBezTo>
                  <a:pt x="1626011" y="410512"/>
                  <a:pt x="1629412" y="411361"/>
                  <a:pt x="1634511" y="409661"/>
                </a:cubicBezTo>
                <a:cubicBezTo>
                  <a:pt x="1639612" y="408812"/>
                  <a:pt x="1644711" y="405412"/>
                  <a:pt x="1648961" y="400312"/>
                </a:cubicBezTo>
                <a:cubicBezTo>
                  <a:pt x="1654061" y="395212"/>
                  <a:pt x="1657461" y="387562"/>
                  <a:pt x="1660011" y="379062"/>
                </a:cubicBezTo>
                <a:cubicBezTo>
                  <a:pt x="1660861" y="374812"/>
                  <a:pt x="1661711" y="369713"/>
                  <a:pt x="1661711" y="364613"/>
                </a:cubicBezTo>
                <a:cubicBezTo>
                  <a:pt x="1661711" y="362062"/>
                  <a:pt x="1661711" y="359513"/>
                  <a:pt x="1660861" y="356962"/>
                </a:cubicBezTo>
                <a:cubicBezTo>
                  <a:pt x="1660861" y="355262"/>
                  <a:pt x="1660861" y="354413"/>
                  <a:pt x="1660011" y="352713"/>
                </a:cubicBezTo>
                <a:cubicBezTo>
                  <a:pt x="1660011" y="351013"/>
                  <a:pt x="1659161" y="350163"/>
                  <a:pt x="1659161" y="348463"/>
                </a:cubicBezTo>
                <a:cubicBezTo>
                  <a:pt x="1657461" y="343363"/>
                  <a:pt x="1655761" y="338263"/>
                  <a:pt x="1652361" y="333163"/>
                </a:cubicBezTo>
                <a:cubicBezTo>
                  <a:pt x="1648961" y="328063"/>
                  <a:pt x="1645561" y="323814"/>
                  <a:pt x="1640462" y="318714"/>
                </a:cubicBezTo>
                <a:cubicBezTo>
                  <a:pt x="1631112" y="310214"/>
                  <a:pt x="1618362" y="303414"/>
                  <a:pt x="1604762" y="298314"/>
                </a:cubicBezTo>
                <a:cubicBezTo>
                  <a:pt x="1591163" y="293214"/>
                  <a:pt x="1575863" y="289814"/>
                  <a:pt x="1559713" y="287264"/>
                </a:cubicBezTo>
                <a:cubicBezTo>
                  <a:pt x="1527415" y="282164"/>
                  <a:pt x="1490865" y="282164"/>
                  <a:pt x="1453466" y="286414"/>
                </a:cubicBezTo>
                <a:cubicBezTo>
                  <a:pt x="1434766" y="288964"/>
                  <a:pt x="1415216" y="292364"/>
                  <a:pt x="1394817" y="296614"/>
                </a:cubicBezTo>
                <a:cubicBezTo>
                  <a:pt x="1375268" y="300864"/>
                  <a:pt x="1354868" y="305964"/>
                  <a:pt x="1334469" y="311914"/>
                </a:cubicBezTo>
                <a:cubicBezTo>
                  <a:pt x="1293670" y="323814"/>
                  <a:pt x="1251171" y="338263"/>
                  <a:pt x="1206972" y="351862"/>
                </a:cubicBezTo>
                <a:cubicBezTo>
                  <a:pt x="1184872" y="358662"/>
                  <a:pt x="1162773" y="366313"/>
                  <a:pt x="1139823" y="373112"/>
                </a:cubicBezTo>
                <a:cubicBezTo>
                  <a:pt x="1116874" y="380762"/>
                  <a:pt x="1094774" y="388412"/>
                  <a:pt x="1071824" y="395212"/>
                </a:cubicBezTo>
                <a:cubicBezTo>
                  <a:pt x="1048875" y="402861"/>
                  <a:pt x="1025076" y="409661"/>
                  <a:pt x="1002127" y="416461"/>
                </a:cubicBezTo>
                <a:cubicBezTo>
                  <a:pt x="978326" y="423261"/>
                  <a:pt x="954527" y="430061"/>
                  <a:pt x="930728" y="436011"/>
                </a:cubicBezTo>
                <a:cubicBezTo>
                  <a:pt x="918828" y="439411"/>
                  <a:pt x="906079" y="441960"/>
                  <a:pt x="894179" y="444511"/>
                </a:cubicBezTo>
                <a:cubicBezTo>
                  <a:pt x="888229" y="446211"/>
                  <a:pt x="882279" y="447060"/>
                  <a:pt x="875479" y="447911"/>
                </a:cubicBezTo>
                <a:cubicBezTo>
                  <a:pt x="869529" y="448760"/>
                  <a:pt x="863580" y="450460"/>
                  <a:pt x="856780" y="451311"/>
                </a:cubicBezTo>
                <a:cubicBezTo>
                  <a:pt x="844030" y="453011"/>
                  <a:pt x="832131" y="455560"/>
                  <a:pt x="819381" y="456410"/>
                </a:cubicBezTo>
                <a:cubicBezTo>
                  <a:pt x="813431" y="457260"/>
                  <a:pt x="806631" y="458110"/>
                  <a:pt x="800681" y="458960"/>
                </a:cubicBezTo>
                <a:cubicBezTo>
                  <a:pt x="794731" y="459810"/>
                  <a:pt x="787932" y="459810"/>
                  <a:pt x="781981" y="460660"/>
                </a:cubicBezTo>
                <a:cubicBezTo>
                  <a:pt x="778582" y="460660"/>
                  <a:pt x="776031" y="461510"/>
                  <a:pt x="772632" y="461510"/>
                </a:cubicBezTo>
                <a:lnTo>
                  <a:pt x="763282" y="461510"/>
                </a:lnTo>
                <a:cubicBezTo>
                  <a:pt x="757332" y="461510"/>
                  <a:pt x="750532" y="462360"/>
                  <a:pt x="744582" y="462360"/>
                </a:cubicBezTo>
                <a:cubicBezTo>
                  <a:pt x="738633" y="462360"/>
                  <a:pt x="732683" y="462360"/>
                  <a:pt x="725883" y="462360"/>
                </a:cubicBezTo>
                <a:cubicBezTo>
                  <a:pt x="719933" y="462360"/>
                  <a:pt x="713983" y="462360"/>
                  <a:pt x="707183" y="462360"/>
                </a:cubicBezTo>
                <a:cubicBezTo>
                  <a:pt x="701233" y="462360"/>
                  <a:pt x="695283" y="462360"/>
                  <a:pt x="688484" y="462360"/>
                </a:cubicBezTo>
                <a:cubicBezTo>
                  <a:pt x="682533" y="462360"/>
                  <a:pt x="676584" y="462360"/>
                  <a:pt x="669784" y="461510"/>
                </a:cubicBezTo>
                <a:lnTo>
                  <a:pt x="660435" y="461510"/>
                </a:lnTo>
                <a:lnTo>
                  <a:pt x="651085" y="460660"/>
                </a:lnTo>
                <a:cubicBezTo>
                  <a:pt x="645135" y="460660"/>
                  <a:pt x="639185" y="459810"/>
                  <a:pt x="633235" y="459810"/>
                </a:cubicBezTo>
                <a:cubicBezTo>
                  <a:pt x="608586" y="458110"/>
                  <a:pt x="584786" y="454711"/>
                  <a:pt x="560987" y="449611"/>
                </a:cubicBezTo>
                <a:cubicBezTo>
                  <a:pt x="558437" y="448760"/>
                  <a:pt x="555036" y="447911"/>
                  <a:pt x="552487" y="447911"/>
                </a:cubicBezTo>
                <a:cubicBezTo>
                  <a:pt x="549937" y="447060"/>
                  <a:pt x="546537" y="447060"/>
                  <a:pt x="543987" y="446211"/>
                </a:cubicBezTo>
                <a:cubicBezTo>
                  <a:pt x="538037" y="444511"/>
                  <a:pt x="532087" y="442811"/>
                  <a:pt x="526987" y="441111"/>
                </a:cubicBezTo>
                <a:cubicBezTo>
                  <a:pt x="521037" y="439411"/>
                  <a:pt x="515938" y="437711"/>
                  <a:pt x="509988" y="435161"/>
                </a:cubicBezTo>
                <a:cubicBezTo>
                  <a:pt x="507438" y="434311"/>
                  <a:pt x="504038" y="433461"/>
                  <a:pt x="501488" y="431761"/>
                </a:cubicBezTo>
                <a:cubicBezTo>
                  <a:pt x="498939" y="430911"/>
                  <a:pt x="496388" y="429211"/>
                  <a:pt x="492988" y="428361"/>
                </a:cubicBezTo>
                <a:cubicBezTo>
                  <a:pt x="490439" y="427511"/>
                  <a:pt x="487888" y="426661"/>
                  <a:pt x="484488" y="424961"/>
                </a:cubicBezTo>
                <a:cubicBezTo>
                  <a:pt x="481939" y="424111"/>
                  <a:pt x="479389" y="422411"/>
                  <a:pt x="476838" y="421561"/>
                </a:cubicBezTo>
                <a:cubicBezTo>
                  <a:pt x="471738" y="419011"/>
                  <a:pt x="466639" y="416461"/>
                  <a:pt x="461539" y="413911"/>
                </a:cubicBezTo>
                <a:cubicBezTo>
                  <a:pt x="456440" y="411361"/>
                  <a:pt x="451339" y="408812"/>
                  <a:pt x="446239" y="405412"/>
                </a:cubicBezTo>
                <a:cubicBezTo>
                  <a:pt x="441140" y="402012"/>
                  <a:pt x="436890" y="399461"/>
                  <a:pt x="431790" y="396061"/>
                </a:cubicBezTo>
                <a:cubicBezTo>
                  <a:pt x="429239" y="394361"/>
                  <a:pt x="426690" y="392662"/>
                  <a:pt x="424990" y="391812"/>
                </a:cubicBezTo>
                <a:cubicBezTo>
                  <a:pt x="422440" y="390112"/>
                  <a:pt x="420740" y="388412"/>
                  <a:pt x="418190" y="386712"/>
                </a:cubicBezTo>
                <a:cubicBezTo>
                  <a:pt x="415641" y="385012"/>
                  <a:pt x="413941" y="383312"/>
                  <a:pt x="411390" y="381612"/>
                </a:cubicBezTo>
                <a:cubicBezTo>
                  <a:pt x="408840" y="379912"/>
                  <a:pt x="407141" y="378212"/>
                  <a:pt x="404590" y="376512"/>
                </a:cubicBezTo>
                <a:cubicBezTo>
                  <a:pt x="400340" y="373112"/>
                  <a:pt x="396091" y="369713"/>
                  <a:pt x="391840" y="366313"/>
                </a:cubicBezTo>
                <a:cubicBezTo>
                  <a:pt x="389291" y="364613"/>
                  <a:pt x="387591" y="362913"/>
                  <a:pt x="385040" y="361213"/>
                </a:cubicBezTo>
                <a:cubicBezTo>
                  <a:pt x="382491" y="359513"/>
                  <a:pt x="380791" y="357813"/>
                  <a:pt x="379091" y="356113"/>
                </a:cubicBezTo>
                <a:cubicBezTo>
                  <a:pt x="377391" y="354413"/>
                  <a:pt x="374841" y="352713"/>
                  <a:pt x="373142" y="350163"/>
                </a:cubicBezTo>
                <a:cubicBezTo>
                  <a:pt x="371442" y="348463"/>
                  <a:pt x="368891" y="345913"/>
                  <a:pt x="367191" y="344213"/>
                </a:cubicBezTo>
                <a:cubicBezTo>
                  <a:pt x="362942" y="339963"/>
                  <a:pt x="359541" y="336563"/>
                  <a:pt x="356142" y="332313"/>
                </a:cubicBezTo>
                <a:cubicBezTo>
                  <a:pt x="349341" y="323814"/>
                  <a:pt x="342541" y="315314"/>
                  <a:pt x="336592" y="306814"/>
                </a:cubicBezTo>
                <a:cubicBezTo>
                  <a:pt x="330643" y="298314"/>
                  <a:pt x="325542" y="288964"/>
                  <a:pt x="321292" y="279615"/>
                </a:cubicBezTo>
                <a:cubicBezTo>
                  <a:pt x="317042" y="270264"/>
                  <a:pt x="312792" y="260915"/>
                  <a:pt x="309393" y="251565"/>
                </a:cubicBezTo>
                <a:cubicBezTo>
                  <a:pt x="295793" y="219266"/>
                  <a:pt x="294093" y="181017"/>
                  <a:pt x="301742" y="147018"/>
                </a:cubicBezTo>
                <a:cubicBezTo>
                  <a:pt x="305993" y="130018"/>
                  <a:pt x="311943" y="114718"/>
                  <a:pt x="319592" y="101119"/>
                </a:cubicBezTo>
                <a:cubicBezTo>
                  <a:pt x="327242" y="87519"/>
                  <a:pt x="335741" y="76469"/>
                  <a:pt x="345092" y="66269"/>
                </a:cubicBezTo>
                <a:cubicBezTo>
                  <a:pt x="353592" y="56069"/>
                  <a:pt x="363791" y="47569"/>
                  <a:pt x="373991" y="39920"/>
                </a:cubicBezTo>
                <a:cubicBezTo>
                  <a:pt x="376541" y="38220"/>
                  <a:pt x="379091" y="36520"/>
                  <a:pt x="381641" y="33970"/>
                </a:cubicBezTo>
                <a:cubicBezTo>
                  <a:pt x="383340" y="33120"/>
                  <a:pt x="384191" y="32270"/>
                  <a:pt x="385891" y="31420"/>
                </a:cubicBezTo>
                <a:lnTo>
                  <a:pt x="390141" y="28870"/>
                </a:lnTo>
                <a:cubicBezTo>
                  <a:pt x="392691" y="27170"/>
                  <a:pt x="396091" y="25470"/>
                  <a:pt x="398641" y="23770"/>
                </a:cubicBezTo>
                <a:lnTo>
                  <a:pt x="402890" y="21220"/>
                </a:lnTo>
                <a:lnTo>
                  <a:pt x="407141" y="19520"/>
                </a:lnTo>
                <a:cubicBezTo>
                  <a:pt x="419040" y="14421"/>
                  <a:pt x="430940" y="10170"/>
                  <a:pt x="443689" y="6770"/>
                </a:cubicBezTo>
                <a:cubicBezTo>
                  <a:pt x="455589" y="4221"/>
                  <a:pt x="468338" y="1670"/>
                  <a:pt x="480238" y="821"/>
                </a:cubicBezTo>
                <a:close/>
              </a:path>
            </a:pathLst>
          </a:custGeom>
          <a:solidFill>
            <a:srgbClr val="7030A0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4713" y="633977"/>
            <a:ext cx="8138884" cy="496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spc="20" dirty="0">
                <a:solidFill>
                  <a:srgbClr val="00206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دانش زیوری است که به شما شایستگی می‌بخشد و چراغ راهی است که به شما  بصیرت در تصمیم‌گیری می‌د‌هد.                                                                                       </a:t>
            </a:r>
          </a:p>
          <a:p>
            <a:pPr rtl="1"/>
            <a:r>
              <a:rPr lang="fa-IR" sz="3600" b="1" spc="20" dirty="0">
                <a:solidFill>
                  <a:srgbClr val="FF00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                                                       مدیرانی دانشمند باشید.</a:t>
            </a:r>
            <a:endParaRPr lang="en-US" sz="3600" b="1" spc="20" dirty="0">
              <a:solidFill>
                <a:srgbClr val="FF0000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lvl="1">
              <a:lnSpc>
                <a:spcPct val="150000"/>
              </a:lnSpc>
            </a:pPr>
            <a:r>
              <a:rPr lang="en-US" sz="6000" spc="20" dirty="0">
                <a:solidFill>
                  <a:srgbClr val="FF0000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0145" y="-1"/>
            <a:ext cx="306185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687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318F79-009F-1EF8-B399-9B7CFBEEF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122DAC-778D-417F-4143-E051771FAC0D}"/>
              </a:ext>
            </a:extLst>
          </p:cNvPr>
          <p:cNvSpPr txBox="1"/>
          <p:nvPr/>
        </p:nvSpPr>
        <p:spPr>
          <a:xfrm>
            <a:off x="149074" y="568036"/>
            <a:ext cx="3369980" cy="17081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28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66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2  Titr" panose="00000700000000000000" pitchFamily="2" charset="-78"/>
              </a:rPr>
              <a:t>با تشکر از حسن توجه شما بزرگواران </a:t>
            </a:r>
          </a:p>
        </p:txBody>
      </p:sp>
    </p:spTree>
    <p:extLst>
      <p:ext uri="{BB962C8B-B14F-4D97-AF65-F5344CB8AC3E}">
        <p14:creationId xmlns:p14="http://schemas.microsoft.com/office/powerpoint/2010/main" val="71879754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10.picofile.com/file/8405825292/621145117623917654182255172548110814912254.jpg">
            <a:extLst>
              <a:ext uri="{FF2B5EF4-FFF2-40B4-BE49-F238E27FC236}">
                <a16:creationId xmlns:a16="http://schemas.microsoft.com/office/drawing/2014/main" id="{D38D4459-92AD-1C6C-A451-D64A11236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365" y="0"/>
            <a:ext cx="3060000" cy="687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BA6C9F3-9129-83C8-F866-5B6C3AC9BF70}"/>
              </a:ext>
            </a:extLst>
          </p:cNvPr>
          <p:cNvSpPr/>
          <p:nvPr/>
        </p:nvSpPr>
        <p:spPr>
          <a:xfrm>
            <a:off x="2720938" y="575166"/>
            <a:ext cx="3835288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عملکرد مدیریت دانش در دانشگاه علوم پزشکی اصفهان  در سال 1403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9EA3C2-E343-EC2E-3741-9E602B03D5BC}"/>
              </a:ext>
            </a:extLst>
          </p:cNvPr>
          <p:cNvSpPr/>
          <p:nvPr/>
        </p:nvSpPr>
        <p:spPr>
          <a:xfrm>
            <a:off x="1154097" y="2130641"/>
            <a:ext cx="6968971" cy="37019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marL="342900" indent="-342900" algn="just" rtl="1">
              <a:lnSpc>
                <a:spcPct val="200000"/>
              </a:lnSpc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برگزاری هفتمین جشنواره مدیریت دانش در اردیبهشت ماه 1403 </a:t>
            </a:r>
          </a:p>
          <a:p>
            <a:pPr marL="342900" indent="-342900" algn="just" rtl="1">
              <a:lnSpc>
                <a:spcPct val="200000"/>
              </a:lnSpc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برگزاری اولین کارگروه مدیریت دانش قطب 7 در آذر ماه 1403</a:t>
            </a:r>
          </a:p>
          <a:p>
            <a:pPr marL="342900" indent="-342900" algn="just" rtl="1">
              <a:lnSpc>
                <a:spcPct val="200000"/>
              </a:lnSpc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برگزاری دوره های تربیت ارزیابان مدیریت دانش در بهمن ماه 1403</a:t>
            </a:r>
          </a:p>
          <a:p>
            <a:pPr marL="342900" indent="-342900" algn="just" rtl="1">
              <a:lnSpc>
                <a:spcPct val="200000"/>
              </a:lnSpc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برگزاری دوره های آموزشی تربیت کوچینگ در اسفند ماه 1403</a:t>
            </a:r>
          </a:p>
          <a:p>
            <a:pPr marL="342900" indent="-342900" algn="just" rtl="1">
              <a:lnSpc>
                <a:spcPct val="200000"/>
              </a:lnSpc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پیش بینی و انجام هماهنگی های لازم جهت  برگزاری دومین کارگروه مدیریت دانش  قطب 7درخرداد ماه </a:t>
            </a:r>
          </a:p>
          <a:p>
            <a:pPr marL="342900" indent="-342900" algn="ctr">
              <a:buAutoNum type="arabicPeriod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606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13D8A6-20F4-4D12-4266-777245754B65}"/>
              </a:ext>
            </a:extLst>
          </p:cNvPr>
          <p:cNvSpPr/>
          <p:nvPr/>
        </p:nvSpPr>
        <p:spPr>
          <a:xfrm>
            <a:off x="2704058" y="122405"/>
            <a:ext cx="3835288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نقشه دانش دانشگاه علوم پزشکی اصفهان  در سال 1403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0145" y="0"/>
            <a:ext cx="3061855" cy="6858000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A8DE173-F418-C8D6-1E64-C83DD3EA91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620233"/>
              </p:ext>
            </p:extLst>
          </p:nvPr>
        </p:nvGraphicFramePr>
        <p:xfrm>
          <a:off x="124691" y="955965"/>
          <a:ext cx="9005454" cy="590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16617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13D8A6-20F4-4D12-4266-777245754B65}"/>
              </a:ext>
            </a:extLst>
          </p:cNvPr>
          <p:cNvSpPr/>
          <p:nvPr/>
        </p:nvSpPr>
        <p:spPr>
          <a:xfrm>
            <a:off x="2704058" y="25423"/>
            <a:ext cx="3835288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تغییرات  نظام نامه ابلاغی  مدیریت دانش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0145" y="0"/>
            <a:ext cx="3061855" cy="6858000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A8DE173-F418-C8D6-1E64-C83DD3EA91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841625"/>
              </p:ext>
            </p:extLst>
          </p:nvPr>
        </p:nvGraphicFramePr>
        <p:xfrm>
          <a:off x="124691" y="955965"/>
          <a:ext cx="9005454" cy="590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429491" y="2205658"/>
            <a:ext cx="81880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dirty="0">
                <a:cs typeface="B Titr" panose="00000700000000000000" pitchFamily="2" charset="-78"/>
              </a:rPr>
              <a:t>3</a:t>
            </a:r>
            <a:r>
              <a:rPr lang="ar-SA" sz="2000" dirty="0">
                <a:solidFill>
                  <a:srgbClr val="002060"/>
                </a:solidFill>
                <a:cs typeface="B Titr" panose="00000700000000000000" pitchFamily="2" charset="-78"/>
              </a:rPr>
              <a:t>-76: ارتقاء به رتبه خبره:</a:t>
            </a:r>
            <a:endParaRPr lang="en-US" sz="20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r">
              <a:lnSpc>
                <a:spcPct val="150000"/>
              </a:lnSpc>
            </a:pP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کسب حداقل 80 درصد امتياز از ميانگين مجموع امتياز ارزيابي ساليانه کارمند در دوره ارتقاء رتبه شغلي.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r">
              <a:lnSpc>
                <a:spcPct val="150000"/>
              </a:lnSpc>
            </a:pP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گذراندن 200 ساعت دوره آموزشي در چارچوب نظام آموزشي کارکنان، مصوب کارگروه آموزش و توانمند سازی کارکنان دانشگاه/ دانشکده/ موسسه.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75508" y="5498054"/>
            <a:ext cx="6601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ar-SA" b="1" dirty="0">
                <a:solidFill>
                  <a:srgbClr val="002060"/>
                </a:solidFill>
                <a:cs typeface="B Nazanin" panose="00000400000000000000" pitchFamily="2" charset="-78"/>
              </a:rPr>
              <a:t>دارا بودن حداقل </a:t>
            </a:r>
            <a:r>
              <a:rPr lang="ar-SA" b="1" u="sng" dirty="0">
                <a:solidFill>
                  <a:srgbClr val="FF0000"/>
                </a:solidFill>
                <a:cs typeface="B Nazanin" panose="00000400000000000000" pitchFamily="2" charset="-78"/>
              </a:rPr>
              <a:t>یک تجربه ثبت شده </a:t>
            </a:r>
            <a:r>
              <a:rPr lang="ar-SA" b="1" dirty="0">
                <a:solidFill>
                  <a:srgbClr val="002060"/>
                </a:solidFill>
                <a:cs typeface="B Nazanin" panose="00000400000000000000" pitchFamily="2" charset="-78"/>
              </a:rPr>
              <a:t>در سامانه</a:t>
            </a:r>
            <a:r>
              <a:rPr lang="ar-SA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rgbClr val="00B050"/>
                </a:solidFill>
                <a:cs typeface="B Nazanin" panose="00000400000000000000" pitchFamily="2" charset="-78"/>
              </a:rPr>
              <a:t>مدیریت دانش </a:t>
            </a:r>
            <a:r>
              <a:rPr lang="ar-SA" b="1" dirty="0">
                <a:solidFill>
                  <a:srgbClr val="002060"/>
                </a:solidFill>
                <a:cs typeface="B Nazanin" panose="00000400000000000000" pitchFamily="2" charset="-78"/>
              </a:rPr>
              <a:t>مرکز توسعه مدیریت و تحول اداری وزارت یا</a:t>
            </a:r>
            <a:r>
              <a:rPr lang="ar-SA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ar-SA" b="1" u="sng" dirty="0">
                <a:solidFill>
                  <a:srgbClr val="FF0000"/>
                </a:solidFill>
                <a:cs typeface="B Nazanin" panose="00000400000000000000" pitchFamily="2" charset="-78"/>
              </a:rPr>
              <a:t>یک پیشنهاد تایید شده</a:t>
            </a:r>
            <a:r>
              <a:rPr lang="ar-SA" b="1" dirty="0">
                <a:solidFill>
                  <a:srgbClr val="FF0000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67804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13D8A6-20F4-4D12-4266-777245754B65}"/>
              </a:ext>
            </a:extLst>
          </p:cNvPr>
          <p:cNvSpPr/>
          <p:nvPr/>
        </p:nvSpPr>
        <p:spPr>
          <a:xfrm>
            <a:off x="2704058" y="122405"/>
            <a:ext cx="3835288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تغییرات  نظام نامه ابلاغی  مدیریت دانش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0145" y="0"/>
            <a:ext cx="3061855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399" y="1066801"/>
            <a:ext cx="88114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3</a:t>
            </a:r>
            <a:r>
              <a:rPr lang="ar-SA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 -76: ارتقاء به رتبه عالي:</a:t>
            </a:r>
            <a:endParaRPr lang="en-US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کسب حداقل 85 درصد امتياز از ميانگين مجموع امتياز ارزيابي ساليانه کارمند در دوره ارتقاء رتبه شغلي.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کسب حداقل 380 امتياز از 500 امتياز جدول شماره 3 .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گذراندن 150 ساعت دوره آموزشي در چارچوب نظام آموزشي کارکنان، مصوب کارگروه آموزش و توانمند سازی کارکنان دانشگاه/ دانشکده/ موسسه.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دارا بودن حداقل </a:t>
            </a:r>
            <a:r>
              <a:rPr lang="ar-SA" sz="20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یک تجربه تایید شده </a:t>
            </a: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در سامانه مدیریت دانش مرکز توسعه مدیریت و تحول اداری وزارت ،  یا </a:t>
            </a:r>
            <a:r>
              <a:rPr lang="ar-SA" sz="20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دو پیشنهاد تایید شده و یا یک پیشنهاد اجرا شده .</a:t>
            </a:r>
            <a:endParaRPr lang="fa-IR" sz="2000" b="1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000" b="1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dirty="0">
                <a:solidFill>
                  <a:srgbClr val="7030A0"/>
                </a:solidFill>
                <a:cs typeface="B Titr" panose="00000700000000000000" pitchFamily="2" charset="-78"/>
              </a:rPr>
              <a:t>تبصره: پیشنهاد تایید شده در ارتقا به رتبه خبره ، قابل پذیرش در این ارتقا نمی باشد و چنانچه پیشنهاد مذکور </a:t>
            </a:r>
            <a:r>
              <a:rPr lang="ar-SA" sz="2000" u="sng" dirty="0">
                <a:solidFill>
                  <a:srgbClr val="7030A0"/>
                </a:solidFill>
                <a:cs typeface="B Titr" panose="00000700000000000000" pitchFamily="2" charset="-78"/>
              </a:rPr>
              <a:t>اجرایی</a:t>
            </a:r>
            <a:r>
              <a:rPr lang="ar-SA" sz="2000" dirty="0">
                <a:solidFill>
                  <a:srgbClr val="7030A0"/>
                </a:solidFill>
                <a:cs typeface="B Titr" panose="00000700000000000000" pitchFamily="2" charset="-78"/>
              </a:rPr>
              <a:t> شود ؛ قابل قبول می باشد. </a:t>
            </a:r>
            <a:endParaRPr lang="fa-IR" sz="2000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000" b="1" u="sng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0463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675496E-B95F-CA1D-EEB4-AF6BC4EA0F42}"/>
              </a:ext>
            </a:extLst>
          </p:cNvPr>
          <p:cNvSpPr txBox="1"/>
          <p:nvPr/>
        </p:nvSpPr>
        <p:spPr>
          <a:xfrm>
            <a:off x="768096" y="438912"/>
            <a:ext cx="8743653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تجلیل از برگزیدگان هشتمین جشنواره مدیریت دانش بهار 1404</a:t>
            </a:r>
          </a:p>
        </p:txBody>
      </p:sp>
    </p:spTree>
    <p:extLst>
      <p:ext uri="{BB962C8B-B14F-4D97-AF65-F5344CB8AC3E}">
        <p14:creationId xmlns:p14="http://schemas.microsoft.com/office/powerpoint/2010/main" val="4047952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509" y="0"/>
            <a:ext cx="2715491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13D8A6-20F4-4D12-4266-777245754B65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پیشنهادات منتخب هشتمین جشنواره مدیریت دانش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F9084D4-E387-24C3-C70F-5565C4EF83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7732819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4352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0.picofile.com/file/8405825292/6211451176239176541822551725481108149122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365" y="0"/>
            <a:ext cx="3060000" cy="687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F913C191-AEA7-DE80-D70B-04C6E98440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2725761"/>
              </p:ext>
            </p:extLst>
          </p:nvPr>
        </p:nvGraphicFramePr>
        <p:xfrm>
          <a:off x="87789" y="1384917"/>
          <a:ext cx="9029577" cy="514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F8D630-587A-AB06-FB1F-C311A657BDA5}"/>
              </a:ext>
            </a:extLst>
          </p:cNvPr>
          <p:cNvSpPr/>
          <p:nvPr/>
        </p:nvSpPr>
        <p:spPr>
          <a:xfrm>
            <a:off x="2911876" y="399495"/>
            <a:ext cx="3565864" cy="6924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پیشنهادات منتخب هشتمین جشنواره مدیریت دانش </a:t>
            </a:r>
          </a:p>
        </p:txBody>
      </p:sp>
    </p:spTree>
    <p:extLst>
      <p:ext uri="{BB962C8B-B14F-4D97-AF65-F5344CB8AC3E}">
        <p14:creationId xmlns:p14="http://schemas.microsoft.com/office/powerpoint/2010/main" val="25198381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4796</TotalTime>
  <Words>764</Words>
  <Application>Microsoft Office PowerPoint</Application>
  <PresentationFormat>Widescreen</PresentationFormat>
  <Paragraphs>127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IranNastaliq</vt:lpstr>
      <vt:lpstr>B Nazanin</vt:lpstr>
      <vt:lpstr>Arial</vt:lpstr>
      <vt:lpstr>B Titr</vt:lpstr>
      <vt:lpstr>2  Titr</vt:lpstr>
      <vt:lpstr>Calibri Light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Mehdi</dc:creator>
  <cp:lastModifiedBy>A.R.I</cp:lastModifiedBy>
  <cp:revision>339</cp:revision>
  <dcterms:created xsi:type="dcterms:W3CDTF">2019-09-23T04:21:58Z</dcterms:created>
  <dcterms:modified xsi:type="dcterms:W3CDTF">2025-11-03T08:24:59Z</dcterms:modified>
</cp:coreProperties>
</file>